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1" r:id="rId3"/>
    <p:sldId id="322" r:id="rId5"/>
    <p:sldId id="323" r:id="rId6"/>
    <p:sldId id="367" r:id="rId7"/>
    <p:sldId id="325" r:id="rId8"/>
    <p:sldId id="422" r:id="rId9"/>
    <p:sldId id="327" r:id="rId10"/>
    <p:sldId id="368" r:id="rId11"/>
    <p:sldId id="423" r:id="rId12"/>
    <p:sldId id="335" r:id="rId13"/>
    <p:sldId id="424" r:id="rId14"/>
    <p:sldId id="392" r:id="rId15"/>
    <p:sldId id="393" r:id="rId16"/>
    <p:sldId id="36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5D39"/>
    <a:srgbClr val="8637E7"/>
    <a:srgbClr val="D0CECE"/>
    <a:srgbClr val="6F004C"/>
    <a:srgbClr val="DD592E"/>
    <a:srgbClr val="6D0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tags" Target="../tags/tag16.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3.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4.png"/><Relationship Id="rId3" Type="http://schemas.openxmlformats.org/officeDocument/2006/relationships/tags" Target="../tags/tag18.xml"/><Relationship Id="rId2" Type="http://schemas.openxmlformats.org/officeDocument/2006/relationships/image" Target="../media/image3.png"/><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1.png"/><Relationship Id="rId2" Type="http://schemas.openxmlformats.org/officeDocument/2006/relationships/tags" Target="../tags/tag21.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image" Target="../media/image1.png"/><Relationship Id="rId3" Type="http://schemas.openxmlformats.org/officeDocument/2006/relationships/image" Target="../media/image23.jpeg"/><Relationship Id="rId2" Type="http://schemas.openxmlformats.org/officeDocument/2006/relationships/tags" Target="../tags/tag22.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3.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4.png"/><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4.svg"/><Relationship Id="rId7" Type="http://schemas.openxmlformats.org/officeDocument/2006/relationships/image" Target="../media/image12.png"/><Relationship Id="rId6" Type="http://schemas.openxmlformats.org/officeDocument/2006/relationships/image" Target="../media/image3.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0.png"/><Relationship Id="rId2" Type="http://schemas.openxmlformats.org/officeDocument/2006/relationships/image" Target="../media/image1.svg"/><Relationship Id="rId17" Type="http://schemas.openxmlformats.org/officeDocument/2006/relationships/notesSlide" Target="../notesSlides/notesSlide5.xml"/><Relationship Id="rId16" Type="http://schemas.openxmlformats.org/officeDocument/2006/relationships/slideLayout" Target="../slideLayouts/slideLayout3.xml"/><Relationship Id="rId15" Type="http://schemas.openxmlformats.org/officeDocument/2006/relationships/image" Target="../media/image1.png"/><Relationship Id="rId14" Type="http://schemas.openxmlformats.org/officeDocument/2006/relationships/image" Target="../media/image7.svg"/><Relationship Id="rId13" Type="http://schemas.openxmlformats.org/officeDocument/2006/relationships/image" Target="../media/image15.png"/><Relationship Id="rId12" Type="http://schemas.openxmlformats.org/officeDocument/2006/relationships/image" Target="../media/image6.svg"/><Relationship Id="rId11" Type="http://schemas.openxmlformats.org/officeDocument/2006/relationships/image" Target="../media/image14.png"/><Relationship Id="rId10" Type="http://schemas.openxmlformats.org/officeDocument/2006/relationships/image" Target="../media/image5.sv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media/image4.png"/><Relationship Id="rId3" Type="http://schemas.openxmlformats.org/officeDocument/2006/relationships/tags" Target="../tags/tag8.xml"/><Relationship Id="rId2" Type="http://schemas.openxmlformats.org/officeDocument/2006/relationships/image" Target="../media/image3.png"/><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8.sv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3.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4.png"/><Relationship Id="rId3" Type="http://schemas.openxmlformats.org/officeDocument/2006/relationships/tags" Target="../tags/tag13.xml"/><Relationship Id="rId2" Type="http://schemas.openxmlformats.org/officeDocument/2006/relationships/image" Target="../media/image3.png"/><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透明-横"/>
          <p:cNvPicPr>
            <a:picLocks noChangeAspect="1"/>
          </p:cNvPicPr>
          <p:nvPr/>
        </p:nvPicPr>
        <p:blipFill>
          <a:blip r:embed="rId1"/>
          <a:stretch>
            <a:fillRect/>
          </a:stretch>
        </p:blipFill>
        <p:spPr>
          <a:xfrm>
            <a:off x="9806940" y="130810"/>
            <a:ext cx="2075180" cy="803275"/>
          </a:xfrm>
          <a:prstGeom prst="rect">
            <a:avLst/>
          </a:prstGeom>
        </p:spPr>
      </p:pic>
      <p:sp>
        <p:nvSpPr>
          <p:cNvPr id="284" name="Shape 26"/>
          <p:cNvSpPr/>
          <p:nvPr/>
        </p:nvSpPr>
        <p:spPr>
          <a:xfrm flipH="1">
            <a:off x="19685" y="5379720"/>
            <a:ext cx="12214860" cy="167259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E75D39"/>
          </a:solidFill>
          <a:ln w="9525" cap="flat" cmpd="sng">
            <a:noFill/>
            <a:prstDash val="solid"/>
            <a:round/>
            <a:headEnd type="none" w="med" len="med"/>
            <a:tailEnd type="none" w="med" len="med"/>
          </a:ln>
        </p:spPr>
        <p:txBody>
          <a:bodyPr lIns="91425" tIns="45700" rIns="91425" bIns="45700" anchor="t" anchorCtr="0">
            <a:noAutofit/>
          </a:bodyPr>
          <a:p>
            <a:pPr marL="0" marR="0" lvl="0" indent="0" algn="l" rtl="0">
              <a:spcBef>
                <a:spcPts val="0"/>
              </a:spcBef>
              <a:buNone/>
            </a:pPr>
            <a:endParaRPr sz="1350" b="0" i="0" u="none" strike="noStrike" cap="none" baseline="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5" name="组合 4"/>
          <p:cNvGrpSpPr/>
          <p:nvPr/>
        </p:nvGrpSpPr>
        <p:grpSpPr>
          <a:xfrm rot="0">
            <a:off x="4406784" y="2226310"/>
            <a:ext cx="8072824" cy="2989580"/>
            <a:chOff x="6385" y="3894"/>
            <a:chExt cx="11885" cy="4708"/>
          </a:xfrm>
        </p:grpSpPr>
        <p:sp>
          <p:nvSpPr>
            <p:cNvPr id="3" name="文本框 2"/>
            <p:cNvSpPr txBox="1"/>
            <p:nvPr/>
          </p:nvSpPr>
          <p:spPr>
            <a:xfrm>
              <a:off x="6385" y="3894"/>
              <a:ext cx="11885" cy="3488"/>
            </a:xfrm>
            <a:prstGeom prst="rect">
              <a:avLst/>
            </a:prstGeom>
            <a:noFill/>
          </p:spPr>
          <p:txBody>
            <a:bodyPr wrap="square" rtlCol="0">
              <a:spAutoFit/>
            </a:bodyPr>
            <a:p>
              <a:r>
                <a:rPr lang="en-US" altLang="zh-CN" sz="9600">
                  <a:solidFill>
                    <a:schemeClr val="tx1">
                      <a:lumMod val="85000"/>
                      <a:lumOff val="15000"/>
                    </a:schemeClr>
                  </a:solidFill>
                  <a:latin typeface=".萍方-简" panose="020B0100000000000000" charset="-122"/>
                  <a:ea typeface=".萍方-简" panose="020B0100000000000000" charset="-122"/>
                </a:rPr>
                <a:t> </a:t>
              </a:r>
              <a:r>
                <a:rPr lang="zh-CN" altLang="en-US" sz="13800" b="1">
                  <a:solidFill>
                    <a:schemeClr val="tx1"/>
                  </a:solidFill>
                  <a:latin typeface=".萍方-简" panose="020B0100000000000000" charset="-122"/>
                  <a:ea typeface=".萍方-简" panose="020B0100000000000000" charset="-122"/>
                </a:rPr>
                <a:t>畅拓科技</a:t>
              </a:r>
              <a:endParaRPr lang="zh-CN" altLang="en-US" sz="13800" b="1">
                <a:solidFill>
                  <a:schemeClr val="tx1"/>
                </a:solidFill>
                <a:latin typeface=".萍方-简" panose="020B0100000000000000" charset="-122"/>
                <a:ea typeface=".萍方-简" panose="020B0100000000000000" charset="-122"/>
              </a:endParaRPr>
            </a:p>
          </p:txBody>
        </p:sp>
        <p:sp>
          <p:nvSpPr>
            <p:cNvPr id="4" name="文本框 3"/>
            <p:cNvSpPr txBox="1"/>
            <p:nvPr/>
          </p:nvSpPr>
          <p:spPr>
            <a:xfrm>
              <a:off x="6887" y="7004"/>
              <a:ext cx="10713" cy="1598"/>
            </a:xfrm>
            <a:prstGeom prst="rect">
              <a:avLst/>
            </a:prstGeom>
            <a:noFill/>
          </p:spPr>
          <p:txBody>
            <a:bodyPr wrap="square" rtlCol="0">
              <a:spAutoFit/>
            </a:bodyPr>
            <a:p>
              <a:r>
                <a:rPr lang="en-US" altLang="zh-CN" sz="6000" b="1">
                  <a:solidFill>
                    <a:srgbClr val="E75D39"/>
                  </a:solidFill>
                  <a:latin typeface=".萍方-简" panose="020B0100000000000000" charset="-122"/>
                  <a:ea typeface=".萍方-简" panose="020B0100000000000000" charset="-122"/>
                </a:rPr>
                <a:t>2022·CHANCETOP</a:t>
              </a:r>
              <a:endParaRPr lang="en-US" altLang="zh-CN" sz="6000" b="1">
                <a:solidFill>
                  <a:srgbClr val="E75D39"/>
                </a:solidFill>
                <a:latin typeface=".萍方-简" panose="020B0100000000000000" charset="-122"/>
                <a:ea typeface=".萍方-简" panose="020B0100000000000000" charset="-122"/>
              </a:endParaRPr>
            </a:p>
          </p:txBody>
        </p:sp>
      </p:grpSp>
      <p:sp>
        <p:nvSpPr>
          <p:cNvPr id="6" name="矩形 5"/>
          <p:cNvSpPr/>
          <p:nvPr/>
        </p:nvSpPr>
        <p:spPr>
          <a:xfrm>
            <a:off x="4847590" y="4958080"/>
            <a:ext cx="6898640" cy="166370"/>
          </a:xfrm>
          <a:prstGeom prst="rect">
            <a:avLst/>
          </a:prstGeom>
          <a:solidFill>
            <a:srgbClr val="E75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2"/>
          <a:srcRect t="33056" r="-403"/>
          <a:stretch>
            <a:fillRect/>
          </a:stretch>
        </p:blipFill>
        <p:spPr>
          <a:xfrm>
            <a:off x="409575" y="-17145"/>
            <a:ext cx="4743450" cy="27609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矩形 25"/>
          <p:cNvSpPr/>
          <p:nvPr/>
        </p:nvSpPr>
        <p:spPr>
          <a:xfrm>
            <a:off x="-33020" y="1249680"/>
            <a:ext cx="12258675" cy="1370965"/>
          </a:xfrm>
          <a:prstGeom prst="rect">
            <a:avLst/>
          </a:prstGeom>
          <a:solidFill>
            <a:srgbClr val="DD592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占位符 2"/>
          <p:cNvSpPr>
            <a:spLocks noGrp="1"/>
          </p:cNvSpPr>
          <p:nvPr>
            <p:ph type="body" idx="1"/>
          </p:nvPr>
        </p:nvSpPr>
        <p:spPr>
          <a:xfrm>
            <a:off x="1119505" y="207645"/>
            <a:ext cx="2541270" cy="508000"/>
          </a:xfrm>
        </p:spPr>
        <p:txBody>
          <a:bodyPr/>
          <a:p>
            <a:pPr>
              <a:lnSpc>
                <a:spcPct val="130000"/>
              </a:lnSpc>
            </a:pPr>
            <a:r>
              <a:rPr lang="en-US" altLang="zh-CN" sz="2000">
                <a:solidFill>
                  <a:schemeClr val="bg2">
                    <a:lumMod val="90000"/>
                  </a:schemeClr>
                </a:solidFill>
                <a:latin typeface=".萍方-简" panose="020B0100000000000000" charset="-122"/>
                <a:ea typeface=".萍方-简" panose="020B0100000000000000" charset="-122"/>
                <a:sym typeface="+mn-ea"/>
              </a:rPr>
              <a:t>TEXT</a:t>
            </a:r>
            <a:endParaRPr lang="en-US" altLang="zh-CN" sz="2000" dirty="0">
              <a:solidFill>
                <a:schemeClr val="bg2">
                  <a:lumMod val="90000"/>
                </a:schemeClr>
              </a:solidFill>
              <a:latin typeface=".萍方-简" panose="020B0100000000000000" charset="-122"/>
              <a:ea typeface=".萍方-简" panose="020B0100000000000000" charset="-122"/>
              <a:sym typeface="+mn-ea"/>
            </a:endParaRPr>
          </a:p>
        </p:txBody>
      </p:sp>
      <p:sp>
        <p:nvSpPr>
          <p:cNvPr id="6" name="文本框 5"/>
          <p:cNvSpPr txBox="1"/>
          <p:nvPr/>
        </p:nvSpPr>
        <p:spPr>
          <a:xfrm>
            <a:off x="828675" y="447675"/>
            <a:ext cx="2886075" cy="368300"/>
          </a:xfrm>
          <a:prstGeom prst="rect">
            <a:avLst/>
          </a:prstGeom>
          <a:noFill/>
        </p:spPr>
        <p:txBody>
          <a:bodyPr wrap="square" rtlCol="0">
            <a:spAutoFit/>
          </a:bodyPr>
          <a:p>
            <a:r>
              <a:rPr lang="zh-CN" altLang="en-US">
                <a:latin typeface=".萍方-简" panose="020B0100000000000000" charset="-122"/>
                <a:ea typeface=".萍方-简" panose="020B0100000000000000" charset="-122"/>
              </a:rPr>
              <a:t>文字介绍</a:t>
            </a:r>
            <a:endParaRPr lang="zh-CN" altLang="en-US">
              <a:latin typeface=".萍方-简" panose="020B0100000000000000" charset="-122"/>
              <a:ea typeface=".萍方-简" panose="020B0100000000000000" charset="-122"/>
            </a:endParaRPr>
          </a:p>
        </p:txBody>
      </p:sp>
      <p:sp>
        <p:nvSpPr>
          <p:cNvPr id="7" name="圆角矩形 6"/>
          <p:cNvSpPr/>
          <p:nvPr/>
        </p:nvSpPr>
        <p:spPr>
          <a:xfrm>
            <a:off x="579120" y="455930"/>
            <a:ext cx="95250" cy="352425"/>
          </a:xfrm>
          <a:prstGeom prst="roundRect">
            <a:avLst/>
          </a:prstGeom>
          <a:solidFill>
            <a:srgbClr val="DD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3" name="图片 212" descr="透明-横"/>
          <p:cNvPicPr>
            <a:picLocks noChangeAspect="1"/>
          </p:cNvPicPr>
          <p:nvPr/>
        </p:nvPicPr>
        <p:blipFill>
          <a:blip r:embed="rId1"/>
          <a:stretch>
            <a:fillRect/>
          </a:stretch>
        </p:blipFill>
        <p:spPr>
          <a:xfrm>
            <a:off x="9806940" y="130810"/>
            <a:ext cx="2075180" cy="803275"/>
          </a:xfrm>
          <a:prstGeom prst="rect">
            <a:avLst/>
          </a:prstGeom>
        </p:spPr>
      </p:pic>
      <p:grpSp>
        <p:nvGrpSpPr>
          <p:cNvPr id="5" name="eaae9aac-3b96-4263-814d-e1da316c16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74670" y="1359131"/>
            <a:ext cx="10698180" cy="4728210"/>
            <a:chOff x="674670" y="1349606"/>
            <a:chExt cx="10698181" cy="4728210"/>
          </a:xfrm>
        </p:grpSpPr>
        <p:grpSp>
          <p:nvGrpSpPr>
            <p:cNvPr id="4" name="îs1íḍ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74670" y="1349606"/>
              <a:ext cx="10698181" cy="4405415"/>
              <a:chOff x="674670" y="1349605"/>
              <a:chExt cx="10698183" cy="4405416"/>
            </a:xfrm>
          </p:grpSpPr>
          <p:grpSp>
            <p:nvGrpSpPr>
              <p:cNvPr id="12" name="îṣľiḍe"/>
              <p:cNvGrpSpPr/>
              <p:nvPr/>
            </p:nvGrpSpPr>
            <p:grpSpPr>
              <a:xfrm>
                <a:off x="7327446" y="1638958"/>
                <a:ext cx="4045407" cy="4043747"/>
                <a:chOff x="6096000" y="1597106"/>
                <a:chExt cx="2564756" cy="2563704"/>
              </a:xfrm>
            </p:grpSpPr>
            <p:sp>
              <p:nvSpPr>
                <p:cNvPr id="21" name="îs1îḓé"/>
                <p:cNvSpPr/>
                <p:nvPr/>
              </p:nvSpPr>
              <p:spPr>
                <a:xfrm>
                  <a:off x="6096000" y="1597400"/>
                  <a:ext cx="1242766" cy="1248717"/>
                </a:xfrm>
                <a:custGeom>
                  <a:avLst/>
                  <a:gdLst>
                    <a:gd name="connsiteX0" fmla="*/ 905306 w 905306"/>
                    <a:gd name="connsiteY0" fmla="*/ 632923 h 909641"/>
                    <a:gd name="connsiteX1" fmla="*/ 905306 w 905306"/>
                    <a:gd name="connsiteY1" fmla="*/ 693437 h 909641"/>
                    <a:gd name="connsiteX2" fmla="*/ 643030 w 905306"/>
                    <a:gd name="connsiteY2" fmla="*/ 909641 h 909641"/>
                    <a:gd name="connsiteX3" fmla="*/ 573437 w 905306"/>
                    <a:gd name="connsiteY3" fmla="*/ 909641 h 909641"/>
                    <a:gd name="connsiteX4" fmla="*/ 840274 w 905306"/>
                    <a:gd name="connsiteY4" fmla="*/ 0 h 909641"/>
                    <a:gd name="connsiteX5" fmla="*/ 851190 w 905306"/>
                    <a:gd name="connsiteY5" fmla="*/ 2204 h 909641"/>
                    <a:gd name="connsiteX6" fmla="*/ 905306 w 905306"/>
                    <a:gd name="connsiteY6" fmla="*/ 83846 h 909641"/>
                    <a:gd name="connsiteX7" fmla="*/ 905306 w 905306"/>
                    <a:gd name="connsiteY7" fmla="*/ 495414 h 909641"/>
                    <a:gd name="connsiteX8" fmla="*/ 882045 w 905306"/>
                    <a:gd name="connsiteY8" fmla="*/ 508372 h 909641"/>
                    <a:gd name="connsiteX9" fmla="*/ 400389 w 905306"/>
                    <a:gd name="connsiteY9" fmla="*/ 909641 h 909641"/>
                    <a:gd name="connsiteX10" fmla="*/ 79511 w 905306"/>
                    <a:gd name="connsiteY10" fmla="*/ 909641 h 909641"/>
                    <a:gd name="connsiteX11" fmla="*/ 16858 w 905306"/>
                    <a:gd name="connsiteY11" fmla="*/ 883689 h 909641"/>
                    <a:gd name="connsiteX12" fmla="*/ 0 w 905306"/>
                    <a:gd name="connsiteY12" fmla="*/ 858686 h 909641"/>
                    <a:gd name="connsiteX13" fmla="*/ 1064 w 905306"/>
                    <a:gd name="connsiteY13" fmla="*/ 837626 h 909641"/>
                    <a:gd name="connsiteX14" fmla="*/ 838605 w 905306"/>
                    <a:gd name="connsiteY14" fmla="*/ 85 h 90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306" h="909641">
                      <a:moveTo>
                        <a:pt x="905306" y="632923"/>
                      </a:moveTo>
                      <a:lnTo>
                        <a:pt x="905306" y="693437"/>
                      </a:lnTo>
                      <a:lnTo>
                        <a:pt x="643030" y="909641"/>
                      </a:lnTo>
                      <a:lnTo>
                        <a:pt x="573437" y="909641"/>
                      </a:lnTo>
                      <a:close/>
                      <a:moveTo>
                        <a:pt x="840274" y="0"/>
                      </a:moveTo>
                      <a:lnTo>
                        <a:pt x="851190" y="2204"/>
                      </a:lnTo>
                      <a:cubicBezTo>
                        <a:pt x="882992" y="15655"/>
                        <a:pt x="905306" y="47145"/>
                        <a:pt x="905306" y="83846"/>
                      </a:cubicBezTo>
                      <a:lnTo>
                        <a:pt x="905306" y="495414"/>
                      </a:lnTo>
                      <a:lnTo>
                        <a:pt x="882045" y="508372"/>
                      </a:lnTo>
                      <a:lnTo>
                        <a:pt x="400389" y="909641"/>
                      </a:lnTo>
                      <a:lnTo>
                        <a:pt x="79511" y="909641"/>
                      </a:lnTo>
                      <a:cubicBezTo>
                        <a:pt x="55044" y="909641"/>
                        <a:pt x="32892" y="899724"/>
                        <a:pt x="16858" y="883689"/>
                      </a:cubicBezTo>
                      <a:lnTo>
                        <a:pt x="0" y="858686"/>
                      </a:lnTo>
                      <a:lnTo>
                        <a:pt x="1064" y="837626"/>
                      </a:lnTo>
                      <a:cubicBezTo>
                        <a:pt x="45912" y="396014"/>
                        <a:pt x="396993" y="44933"/>
                        <a:pt x="838605" y="85"/>
                      </a:cubicBezTo>
                      <a:close/>
                    </a:path>
                  </a:pathLst>
                </a:custGeom>
                <a:blipFill>
                  <a:blip r:embed="rId3"/>
                  <a:stretch>
                    <a:fillRect l="-39570" r="-39059"/>
                  </a:stretch>
                </a:blipFill>
                <a:ln w="120650" cap="flat" cmpd="sng" algn="ctr">
                  <a:solidFill>
                    <a:schemeClr val="bg1"/>
                  </a:solid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2" name="ïsľiḑê"/>
                <p:cNvSpPr/>
                <p:nvPr/>
              </p:nvSpPr>
              <p:spPr>
                <a:xfrm>
                  <a:off x="7411745" y="1597106"/>
                  <a:ext cx="1249011" cy="1249011"/>
                </a:xfrm>
                <a:custGeom>
                  <a:avLst/>
                  <a:gdLst>
                    <a:gd name="connsiteX0" fmla="*/ 0 w 909855"/>
                    <a:gd name="connsiteY0" fmla="*/ 628704 h 909855"/>
                    <a:gd name="connsiteX1" fmla="*/ 337187 w 909855"/>
                    <a:gd name="connsiteY1" fmla="*/ 909855 h 909855"/>
                    <a:gd name="connsiteX2" fmla="*/ 267594 w 909855"/>
                    <a:gd name="connsiteY2" fmla="*/ 909855 h 909855"/>
                    <a:gd name="connsiteX3" fmla="*/ 0 w 909855"/>
                    <a:gd name="connsiteY3" fmla="*/ 689268 h 909855"/>
                    <a:gd name="connsiteX4" fmla="*/ 66095 w 909855"/>
                    <a:gd name="connsiteY4" fmla="*/ 0 h 909855"/>
                    <a:gd name="connsiteX5" fmla="*/ 72014 w 909855"/>
                    <a:gd name="connsiteY5" fmla="*/ 299 h 909855"/>
                    <a:gd name="connsiteX6" fmla="*/ 909556 w 909855"/>
                    <a:gd name="connsiteY6" fmla="*/ 837840 h 909855"/>
                    <a:gd name="connsiteX7" fmla="*/ 909855 w 909855"/>
                    <a:gd name="connsiteY7" fmla="*/ 843764 h 909855"/>
                    <a:gd name="connsiteX8" fmla="*/ 907437 w 909855"/>
                    <a:gd name="connsiteY8" fmla="*/ 855739 h 909855"/>
                    <a:gd name="connsiteX9" fmla="*/ 825795 w 909855"/>
                    <a:gd name="connsiteY9" fmla="*/ 909855 h 909855"/>
                    <a:gd name="connsiteX10" fmla="*/ 510198 w 909855"/>
                    <a:gd name="connsiteY10" fmla="*/ 909855 h 909855"/>
                    <a:gd name="connsiteX11" fmla="*/ 373983 w 909855"/>
                    <a:gd name="connsiteY11" fmla="*/ 796654 h 909855"/>
                    <a:gd name="connsiteX12" fmla="*/ 373983 w 909855"/>
                    <a:gd name="connsiteY12" fmla="*/ 514808 h 909855"/>
                    <a:gd name="connsiteX13" fmla="*/ 367761 w 909855"/>
                    <a:gd name="connsiteY13" fmla="*/ 498920 h 909855"/>
                    <a:gd name="connsiteX14" fmla="*/ 351873 w 909855"/>
                    <a:gd name="connsiteY14" fmla="*/ 492698 h 909855"/>
                    <a:gd name="connsiteX15" fmla="*/ 219243 w 909855"/>
                    <a:gd name="connsiteY15" fmla="*/ 492698 h 909855"/>
                    <a:gd name="connsiteX16" fmla="*/ 203349 w 909855"/>
                    <a:gd name="connsiteY16" fmla="*/ 498920 h 909855"/>
                    <a:gd name="connsiteX17" fmla="*/ 197133 w 909855"/>
                    <a:gd name="connsiteY17" fmla="*/ 514808 h 909855"/>
                    <a:gd name="connsiteX18" fmla="*/ 197133 w 909855"/>
                    <a:gd name="connsiteY18" fmla="*/ 649512 h 909855"/>
                    <a:gd name="connsiteX19" fmla="*/ 28579 w 909855"/>
                    <a:gd name="connsiteY19" fmla="*/ 508586 h 909855"/>
                    <a:gd name="connsiteX20" fmla="*/ 4402 w 909855"/>
                    <a:gd name="connsiteY20" fmla="*/ 495118 h 909855"/>
                    <a:gd name="connsiteX21" fmla="*/ 0 w 909855"/>
                    <a:gd name="connsiteY21" fmla="*/ 494420 h 909855"/>
                    <a:gd name="connsiteX22" fmla="*/ 0 w 909855"/>
                    <a:gd name="connsiteY22" fmla="*/ 84060 h 909855"/>
                    <a:gd name="connsiteX23" fmla="*/ 54116 w 909855"/>
                    <a:gd name="connsiteY23" fmla="*/ 2418 h 90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9855" h="909855">
                      <a:moveTo>
                        <a:pt x="0" y="628704"/>
                      </a:moveTo>
                      <a:lnTo>
                        <a:pt x="337187" y="909855"/>
                      </a:lnTo>
                      <a:lnTo>
                        <a:pt x="267594" y="909855"/>
                      </a:lnTo>
                      <a:lnTo>
                        <a:pt x="0" y="689268"/>
                      </a:lnTo>
                      <a:close/>
                      <a:moveTo>
                        <a:pt x="66095" y="0"/>
                      </a:moveTo>
                      <a:lnTo>
                        <a:pt x="72014" y="299"/>
                      </a:lnTo>
                      <a:cubicBezTo>
                        <a:pt x="513626" y="45147"/>
                        <a:pt x="864708" y="396228"/>
                        <a:pt x="909556" y="837840"/>
                      </a:cubicBezTo>
                      <a:lnTo>
                        <a:pt x="909855" y="843764"/>
                      </a:lnTo>
                      <a:lnTo>
                        <a:pt x="907437" y="855739"/>
                      </a:lnTo>
                      <a:cubicBezTo>
                        <a:pt x="893986" y="887541"/>
                        <a:pt x="862496" y="909855"/>
                        <a:pt x="825795" y="909855"/>
                      </a:cubicBezTo>
                      <a:lnTo>
                        <a:pt x="510198" y="909855"/>
                      </a:lnTo>
                      <a:lnTo>
                        <a:pt x="373983" y="796654"/>
                      </a:lnTo>
                      <a:lnTo>
                        <a:pt x="373983" y="514808"/>
                      </a:lnTo>
                      <a:cubicBezTo>
                        <a:pt x="373983" y="508359"/>
                        <a:pt x="371909" y="503063"/>
                        <a:pt x="367761" y="498920"/>
                      </a:cubicBezTo>
                      <a:cubicBezTo>
                        <a:pt x="363618" y="494772"/>
                        <a:pt x="358322" y="492698"/>
                        <a:pt x="351873" y="492698"/>
                      </a:cubicBezTo>
                      <a:lnTo>
                        <a:pt x="219243" y="492698"/>
                      </a:lnTo>
                      <a:cubicBezTo>
                        <a:pt x="212794" y="492698"/>
                        <a:pt x="207498" y="494772"/>
                        <a:pt x="203349" y="498920"/>
                      </a:cubicBezTo>
                      <a:cubicBezTo>
                        <a:pt x="199207" y="503063"/>
                        <a:pt x="197133" y="508359"/>
                        <a:pt x="197133" y="514808"/>
                      </a:cubicBezTo>
                      <a:lnTo>
                        <a:pt x="197133" y="649512"/>
                      </a:lnTo>
                      <a:lnTo>
                        <a:pt x="28579" y="508586"/>
                      </a:lnTo>
                      <a:cubicBezTo>
                        <a:pt x="21212" y="502600"/>
                        <a:pt x="13152" y="498110"/>
                        <a:pt x="4402" y="495118"/>
                      </a:cubicBezTo>
                      <a:lnTo>
                        <a:pt x="0" y="494420"/>
                      </a:lnTo>
                      <a:lnTo>
                        <a:pt x="0" y="84060"/>
                      </a:lnTo>
                      <a:cubicBezTo>
                        <a:pt x="0" y="47359"/>
                        <a:pt x="22314" y="15869"/>
                        <a:pt x="54116" y="2418"/>
                      </a:cubicBezTo>
                      <a:close/>
                    </a:path>
                  </a:pathLst>
                </a:custGeom>
                <a:blipFill>
                  <a:blip r:embed="rId4"/>
                  <a:stretch>
                    <a:fillRect l="-25457" r="-25131"/>
                  </a:stretch>
                </a:blipFill>
                <a:ln w="120650" cap="flat" cmpd="sng" algn="ctr">
                  <a:solidFill>
                    <a:schemeClr val="bg1"/>
                  </a:solid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lt1"/>
                    </a:solidFill>
                  </a:endParaRPr>
                </a:p>
              </p:txBody>
            </p:sp>
            <p:sp>
              <p:nvSpPr>
                <p:cNvPr id="23" name="îSliḍè"/>
                <p:cNvSpPr/>
                <p:nvPr/>
              </p:nvSpPr>
              <p:spPr>
                <a:xfrm>
                  <a:off x="7411745" y="2911799"/>
                  <a:ext cx="1249011" cy="1249011"/>
                </a:xfrm>
                <a:custGeom>
                  <a:avLst/>
                  <a:gdLst>
                    <a:gd name="connsiteX0" fmla="*/ 325637 w 909855"/>
                    <a:gd name="connsiteY0" fmla="*/ 0 h 909855"/>
                    <a:gd name="connsiteX1" fmla="*/ 394570 w 909855"/>
                    <a:gd name="connsiteY1" fmla="*/ 0 h 909855"/>
                    <a:gd name="connsiteX2" fmla="*/ 454112 w 909855"/>
                    <a:gd name="connsiteY2" fmla="*/ 49647 h 909855"/>
                    <a:gd name="connsiteX3" fmla="*/ 468619 w 909855"/>
                    <a:gd name="connsiteY3" fmla="*/ 54483 h 909855"/>
                    <a:gd name="connsiteX4" fmla="*/ 470693 w 909855"/>
                    <a:gd name="connsiteY4" fmla="*/ 54483 h 909855"/>
                    <a:gd name="connsiteX5" fmla="*/ 485201 w 909855"/>
                    <a:gd name="connsiteY5" fmla="*/ 46885 h 909855"/>
                    <a:gd name="connsiteX6" fmla="*/ 524482 w 909855"/>
                    <a:gd name="connsiteY6" fmla="*/ 0 h 909855"/>
                    <a:gd name="connsiteX7" fmla="*/ 825795 w 909855"/>
                    <a:gd name="connsiteY7" fmla="*/ 0 h 909855"/>
                    <a:gd name="connsiteX8" fmla="*/ 907437 w 909855"/>
                    <a:gd name="connsiteY8" fmla="*/ 54116 h 909855"/>
                    <a:gd name="connsiteX9" fmla="*/ 909855 w 909855"/>
                    <a:gd name="connsiteY9" fmla="*/ 66091 h 909855"/>
                    <a:gd name="connsiteX10" fmla="*/ 909556 w 909855"/>
                    <a:gd name="connsiteY10" fmla="*/ 72014 h 909855"/>
                    <a:gd name="connsiteX11" fmla="*/ 72014 w 909855"/>
                    <a:gd name="connsiteY11" fmla="*/ 909556 h 909855"/>
                    <a:gd name="connsiteX12" fmla="*/ 66091 w 909855"/>
                    <a:gd name="connsiteY12" fmla="*/ 909855 h 909855"/>
                    <a:gd name="connsiteX13" fmla="*/ 54116 w 909855"/>
                    <a:gd name="connsiteY13" fmla="*/ 907437 h 909855"/>
                    <a:gd name="connsiteX14" fmla="*/ 0 w 909855"/>
                    <a:gd name="connsiteY14" fmla="*/ 825795 h 909855"/>
                    <a:gd name="connsiteX15" fmla="*/ 0 w 909855"/>
                    <a:gd name="connsiteY15" fmla="*/ 153955 h 909855"/>
                    <a:gd name="connsiteX16" fmla="*/ 64503 w 909855"/>
                    <a:gd name="connsiteY16" fmla="*/ 153955 h 909855"/>
                    <a:gd name="connsiteX17" fmla="*/ 64503 w 909855"/>
                    <a:gd name="connsiteY17" fmla="*/ 419224 h 909855"/>
                    <a:gd name="connsiteX18" fmla="*/ 329768 w 909855"/>
                    <a:gd name="connsiteY18" fmla="*/ 419224 h 909855"/>
                    <a:gd name="connsiteX19" fmla="*/ 360856 w 909855"/>
                    <a:gd name="connsiteY19" fmla="*/ 406098 h 909855"/>
                    <a:gd name="connsiteX20" fmla="*/ 373983 w 909855"/>
                    <a:gd name="connsiteY20" fmla="*/ 375014 h 909855"/>
                    <a:gd name="connsiteX21" fmla="*/ 373983 w 909855"/>
                    <a:gd name="connsiteY21" fmla="*/ 43430 h 909855"/>
                    <a:gd name="connsiteX22" fmla="*/ 373290 w 909855"/>
                    <a:gd name="connsiteY22" fmla="*/ 39282 h 90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9855" h="909855">
                      <a:moveTo>
                        <a:pt x="325637" y="0"/>
                      </a:moveTo>
                      <a:lnTo>
                        <a:pt x="394570" y="0"/>
                      </a:lnTo>
                      <a:lnTo>
                        <a:pt x="454112" y="49647"/>
                      </a:lnTo>
                      <a:cubicBezTo>
                        <a:pt x="457800" y="52869"/>
                        <a:pt x="462635" y="54483"/>
                        <a:pt x="468619" y="54483"/>
                      </a:cubicBezTo>
                      <a:lnTo>
                        <a:pt x="470693" y="54483"/>
                      </a:lnTo>
                      <a:cubicBezTo>
                        <a:pt x="476677" y="53562"/>
                        <a:pt x="481513" y="51028"/>
                        <a:pt x="485201" y="46885"/>
                      </a:cubicBezTo>
                      <a:lnTo>
                        <a:pt x="524482" y="0"/>
                      </a:lnTo>
                      <a:lnTo>
                        <a:pt x="825795" y="0"/>
                      </a:lnTo>
                      <a:cubicBezTo>
                        <a:pt x="862496" y="0"/>
                        <a:pt x="893986" y="22314"/>
                        <a:pt x="907437" y="54116"/>
                      </a:cubicBezTo>
                      <a:lnTo>
                        <a:pt x="909855" y="66091"/>
                      </a:lnTo>
                      <a:lnTo>
                        <a:pt x="909556" y="72014"/>
                      </a:lnTo>
                      <a:cubicBezTo>
                        <a:pt x="864708" y="513626"/>
                        <a:pt x="513626" y="864708"/>
                        <a:pt x="72014" y="909556"/>
                      </a:cubicBezTo>
                      <a:lnTo>
                        <a:pt x="66091" y="909855"/>
                      </a:lnTo>
                      <a:lnTo>
                        <a:pt x="54116" y="907437"/>
                      </a:lnTo>
                      <a:cubicBezTo>
                        <a:pt x="22314" y="893986"/>
                        <a:pt x="0" y="862496"/>
                        <a:pt x="0" y="825795"/>
                      </a:cubicBezTo>
                      <a:lnTo>
                        <a:pt x="0" y="153955"/>
                      </a:lnTo>
                      <a:lnTo>
                        <a:pt x="64503" y="153955"/>
                      </a:lnTo>
                      <a:lnTo>
                        <a:pt x="64503" y="419224"/>
                      </a:lnTo>
                      <a:lnTo>
                        <a:pt x="329768" y="419224"/>
                      </a:lnTo>
                      <a:cubicBezTo>
                        <a:pt x="341741" y="419224"/>
                        <a:pt x="352105" y="414849"/>
                        <a:pt x="360856" y="406098"/>
                      </a:cubicBezTo>
                      <a:cubicBezTo>
                        <a:pt x="369607" y="397352"/>
                        <a:pt x="373983" y="386987"/>
                        <a:pt x="373983" y="375014"/>
                      </a:cubicBezTo>
                      <a:lnTo>
                        <a:pt x="373983" y="43430"/>
                      </a:lnTo>
                      <a:cubicBezTo>
                        <a:pt x="373983" y="41589"/>
                        <a:pt x="373750" y="40203"/>
                        <a:pt x="373290" y="39282"/>
                      </a:cubicBezTo>
                      <a:close/>
                    </a:path>
                  </a:pathLst>
                </a:custGeom>
                <a:blipFill>
                  <a:blip r:embed="rId5"/>
                  <a:stretch>
                    <a:fillRect l="-25192" r="-24867"/>
                  </a:stretch>
                </a:blipFill>
                <a:ln w="120650" cap="flat" cmpd="sng" algn="ctr">
                  <a:solidFill>
                    <a:schemeClr val="bg1"/>
                  </a:solid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lt1"/>
                    </a:solidFill>
                  </a:endParaRPr>
                </a:p>
              </p:txBody>
            </p:sp>
            <p:sp>
              <p:nvSpPr>
                <p:cNvPr id="24" name="îšľîḓê"/>
                <p:cNvSpPr/>
                <p:nvPr/>
              </p:nvSpPr>
              <p:spPr>
                <a:xfrm>
                  <a:off x="6096000" y="2911798"/>
                  <a:ext cx="1242766" cy="1248716"/>
                </a:xfrm>
                <a:custGeom>
                  <a:avLst/>
                  <a:gdLst>
                    <a:gd name="connsiteX0" fmla="*/ 79511 w 905306"/>
                    <a:gd name="connsiteY0" fmla="*/ 0 h 909640"/>
                    <a:gd name="connsiteX1" fmla="*/ 386142 w 905306"/>
                    <a:gd name="connsiteY1" fmla="*/ 0 h 909640"/>
                    <a:gd name="connsiteX2" fmla="*/ 425423 w 905306"/>
                    <a:gd name="connsiteY2" fmla="*/ 46885 h 909640"/>
                    <a:gd name="connsiteX3" fmla="*/ 439930 w 905306"/>
                    <a:gd name="connsiteY3" fmla="*/ 54483 h 909640"/>
                    <a:gd name="connsiteX4" fmla="*/ 456512 w 905306"/>
                    <a:gd name="connsiteY4" fmla="*/ 49647 h 909640"/>
                    <a:gd name="connsiteX5" fmla="*/ 516054 w 905306"/>
                    <a:gd name="connsiteY5" fmla="*/ 0 h 909640"/>
                    <a:gd name="connsiteX6" fmla="*/ 584987 w 905306"/>
                    <a:gd name="connsiteY6" fmla="*/ 0 h 909640"/>
                    <a:gd name="connsiteX7" fmla="*/ 537334 w 905306"/>
                    <a:gd name="connsiteY7" fmla="*/ 39282 h 909640"/>
                    <a:gd name="connsiteX8" fmla="*/ 536987 w 905306"/>
                    <a:gd name="connsiteY8" fmla="*/ 41356 h 909640"/>
                    <a:gd name="connsiteX9" fmla="*/ 536641 w 905306"/>
                    <a:gd name="connsiteY9" fmla="*/ 43430 h 909640"/>
                    <a:gd name="connsiteX10" fmla="*/ 536641 w 905306"/>
                    <a:gd name="connsiteY10" fmla="*/ 375014 h 909640"/>
                    <a:gd name="connsiteX11" fmla="*/ 549767 w 905306"/>
                    <a:gd name="connsiteY11" fmla="*/ 406098 h 909640"/>
                    <a:gd name="connsiteX12" fmla="*/ 580856 w 905306"/>
                    <a:gd name="connsiteY12" fmla="*/ 419224 h 909640"/>
                    <a:gd name="connsiteX13" fmla="*/ 846120 w 905306"/>
                    <a:gd name="connsiteY13" fmla="*/ 419224 h 909640"/>
                    <a:gd name="connsiteX14" fmla="*/ 846120 w 905306"/>
                    <a:gd name="connsiteY14" fmla="*/ 153955 h 909640"/>
                    <a:gd name="connsiteX15" fmla="*/ 905306 w 905306"/>
                    <a:gd name="connsiteY15" fmla="*/ 153955 h 909640"/>
                    <a:gd name="connsiteX16" fmla="*/ 905306 w 905306"/>
                    <a:gd name="connsiteY16" fmla="*/ 825795 h 909640"/>
                    <a:gd name="connsiteX17" fmla="*/ 851190 w 905306"/>
                    <a:gd name="connsiteY17" fmla="*/ 907437 h 909640"/>
                    <a:gd name="connsiteX18" fmla="*/ 840278 w 905306"/>
                    <a:gd name="connsiteY18" fmla="*/ 909640 h 909640"/>
                    <a:gd name="connsiteX19" fmla="*/ 838605 w 905306"/>
                    <a:gd name="connsiteY19" fmla="*/ 909556 h 909640"/>
                    <a:gd name="connsiteX20" fmla="*/ 1064 w 905306"/>
                    <a:gd name="connsiteY20" fmla="*/ 72014 h 909640"/>
                    <a:gd name="connsiteX21" fmla="*/ 0 w 905306"/>
                    <a:gd name="connsiteY21" fmla="*/ 50955 h 909640"/>
                    <a:gd name="connsiteX22" fmla="*/ 16858 w 905306"/>
                    <a:gd name="connsiteY22" fmla="*/ 25952 h 909640"/>
                    <a:gd name="connsiteX23" fmla="*/ 79511 w 905306"/>
                    <a:gd name="connsiteY23" fmla="*/ 0 h 90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5306" h="909640">
                      <a:moveTo>
                        <a:pt x="79511" y="0"/>
                      </a:moveTo>
                      <a:lnTo>
                        <a:pt x="386142" y="0"/>
                      </a:lnTo>
                      <a:lnTo>
                        <a:pt x="425423" y="46885"/>
                      </a:lnTo>
                      <a:cubicBezTo>
                        <a:pt x="429105" y="51028"/>
                        <a:pt x="433941" y="53562"/>
                        <a:pt x="439930" y="54483"/>
                      </a:cubicBezTo>
                      <a:cubicBezTo>
                        <a:pt x="445459" y="54943"/>
                        <a:pt x="450983" y="53329"/>
                        <a:pt x="456512" y="49647"/>
                      </a:cubicBezTo>
                      <a:lnTo>
                        <a:pt x="516054" y="0"/>
                      </a:lnTo>
                      <a:lnTo>
                        <a:pt x="584987" y="0"/>
                      </a:lnTo>
                      <a:lnTo>
                        <a:pt x="537334" y="39282"/>
                      </a:lnTo>
                      <a:cubicBezTo>
                        <a:pt x="537334" y="39742"/>
                        <a:pt x="537220" y="40436"/>
                        <a:pt x="536987" y="41356"/>
                      </a:cubicBezTo>
                      <a:cubicBezTo>
                        <a:pt x="536760" y="42277"/>
                        <a:pt x="536641" y="42970"/>
                        <a:pt x="536641" y="43430"/>
                      </a:cubicBezTo>
                      <a:lnTo>
                        <a:pt x="536641" y="375014"/>
                      </a:lnTo>
                      <a:cubicBezTo>
                        <a:pt x="536641" y="386987"/>
                        <a:pt x="541016" y="397352"/>
                        <a:pt x="549767" y="406098"/>
                      </a:cubicBezTo>
                      <a:cubicBezTo>
                        <a:pt x="558518" y="414849"/>
                        <a:pt x="568883" y="419224"/>
                        <a:pt x="580856" y="419224"/>
                      </a:cubicBezTo>
                      <a:lnTo>
                        <a:pt x="846120" y="419224"/>
                      </a:lnTo>
                      <a:lnTo>
                        <a:pt x="846120" y="153955"/>
                      </a:lnTo>
                      <a:lnTo>
                        <a:pt x="905306" y="153955"/>
                      </a:lnTo>
                      <a:lnTo>
                        <a:pt x="905306" y="825795"/>
                      </a:lnTo>
                      <a:cubicBezTo>
                        <a:pt x="905306" y="862496"/>
                        <a:pt x="882992" y="893986"/>
                        <a:pt x="851190" y="907437"/>
                      </a:cubicBezTo>
                      <a:lnTo>
                        <a:pt x="840278" y="909640"/>
                      </a:lnTo>
                      <a:lnTo>
                        <a:pt x="838605" y="909556"/>
                      </a:lnTo>
                      <a:cubicBezTo>
                        <a:pt x="396993" y="864708"/>
                        <a:pt x="45912" y="513626"/>
                        <a:pt x="1064" y="72014"/>
                      </a:cubicBezTo>
                      <a:lnTo>
                        <a:pt x="0" y="50955"/>
                      </a:lnTo>
                      <a:lnTo>
                        <a:pt x="16858" y="25952"/>
                      </a:lnTo>
                      <a:cubicBezTo>
                        <a:pt x="32892" y="9918"/>
                        <a:pt x="55044" y="0"/>
                        <a:pt x="79511" y="0"/>
                      </a:cubicBezTo>
                      <a:close/>
                    </a:path>
                  </a:pathLst>
                </a:custGeom>
                <a:blipFill>
                  <a:blip r:embed="rId6"/>
                  <a:stretch>
                    <a:fillRect l="-26000" r="-25666"/>
                  </a:stretch>
                </a:blipFill>
                <a:ln w="120650" cap="flat" cmpd="sng" algn="ctr">
                  <a:solidFill>
                    <a:schemeClr val="bg1"/>
                  </a:solid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lt1"/>
                    </a:solidFill>
                  </a:endParaRPr>
                </a:p>
              </p:txBody>
            </p:sp>
          </p:grpSp>
          <p:sp>
            <p:nvSpPr>
              <p:cNvPr id="13" name="íSľíḋe"/>
              <p:cNvSpPr txBox="1"/>
              <p:nvPr/>
            </p:nvSpPr>
            <p:spPr>
              <a:xfrm>
                <a:off x="674670" y="1349605"/>
                <a:ext cx="6170818" cy="1224136"/>
              </a:xfrm>
              <a:prstGeom prst="rect">
                <a:avLst/>
              </a:prstGeom>
              <a:noFill/>
            </p:spPr>
            <p:txBody>
              <a:bodyPr wrap="square" lIns="90000" tIns="46800" rIns="90000" bIns="46800" rtlCol="0">
                <a:normAutofit lnSpcReduction="10000"/>
              </a:bodyPr>
              <a:lstStyle/>
              <a:p>
                <a:pPr algn="l">
                  <a:lnSpc>
                    <a:spcPct val="150000"/>
                  </a:lnSpc>
                  <a:spcBef>
                    <a:spcPct val="0"/>
                  </a:spcBef>
                </a:pPr>
                <a:r>
                  <a:rPr lang="en-US" altLang="zh-CN" sz="1400">
                    <a:solidFill>
                      <a:schemeClr val="bg1"/>
                    </a:solidFill>
                    <a:sym typeface="+mn-ea"/>
                  </a:rPr>
                  <a:t>Supporting text here. </a:t>
                </a:r>
                <a:br>
                  <a:rPr lang="en-US" altLang="zh-CN" sz="1400">
                    <a:solidFill>
                      <a:schemeClr val="bg1"/>
                    </a:solidFill>
                    <a:sym typeface="+mn-ea"/>
                  </a:rPr>
                </a:br>
                <a:r>
                  <a:rPr lang="en-US" altLang="zh-CN" sz="1400">
                    <a:solidFill>
                      <a:schemeClr val="bg1"/>
                    </a:solidFill>
                    <a:sym typeface="+mn-ea"/>
                  </a:rPr>
                  <a:t>When you copy &amp; paste, choose "keep text only" option.</a:t>
                </a:r>
                <a:endParaRPr lang="en-US" altLang="zh-CN" sz="1400" b="1" dirty="0">
                  <a:solidFill>
                    <a:schemeClr val="bg1"/>
                  </a:solidFill>
                  <a:latin typeface=".萍方-简" panose="020B0100000000000000" charset="-122"/>
                  <a:ea typeface=".萍方-简" panose="020B0100000000000000" charset="-122"/>
                  <a:sym typeface="+mn-ea"/>
                </a:endParaRPr>
              </a:p>
            </p:txBody>
          </p:sp>
          <p:grpSp>
            <p:nvGrpSpPr>
              <p:cNvPr id="15" name="ïṥḻïde"/>
              <p:cNvGrpSpPr/>
              <p:nvPr/>
            </p:nvGrpSpPr>
            <p:grpSpPr>
              <a:xfrm>
                <a:off x="700182" y="2985825"/>
                <a:ext cx="675000" cy="675005"/>
                <a:chOff x="7209746" y="4153276"/>
                <a:chExt cx="675000" cy="675005"/>
              </a:xfrm>
            </p:grpSpPr>
            <p:sp>
              <p:nvSpPr>
                <p:cNvPr id="19" name="i$ḻiďè"/>
                <p:cNvSpPr/>
                <p:nvPr/>
              </p:nvSpPr>
              <p:spPr>
                <a:xfrm>
                  <a:off x="7209746" y="4153276"/>
                  <a:ext cx="675000" cy="675005"/>
                </a:xfrm>
                <a:prstGeom prst="ellipse">
                  <a:avLst/>
                </a:prstGeom>
                <a:solidFill>
                  <a:srgbClr val="DD592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0" name="ïṡľíḑe"/>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nvGrpSpPr>
              <p:cNvPr id="16" name="iṣľïdè"/>
              <p:cNvGrpSpPr/>
              <p:nvPr/>
            </p:nvGrpSpPr>
            <p:grpSpPr>
              <a:xfrm>
                <a:off x="700182" y="5080016"/>
                <a:ext cx="675000" cy="675005"/>
                <a:chOff x="7209746" y="4689216"/>
                <a:chExt cx="675000" cy="675005"/>
              </a:xfrm>
            </p:grpSpPr>
            <p:sp>
              <p:nvSpPr>
                <p:cNvPr id="17" name="ïŝ1iďê"/>
                <p:cNvSpPr/>
                <p:nvPr/>
              </p:nvSpPr>
              <p:spPr>
                <a:xfrm>
                  <a:off x="7209746" y="4689216"/>
                  <a:ext cx="675000" cy="67500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18" name="ï$ľíďê"/>
                <p:cNvSpPr/>
                <p:nvPr/>
              </p:nvSpPr>
              <p:spPr bwMode="auto">
                <a:xfrm>
                  <a:off x="7375153" y="4867505"/>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grpSp>
        <p:sp>
          <p:nvSpPr>
            <p:cNvPr id="8" name="îšľíḍé"/>
            <p:cNvSpPr txBox="1"/>
            <p:nvPr/>
          </p:nvSpPr>
          <p:spPr bwMode="auto">
            <a:xfrm>
              <a:off x="1375181" y="3116840"/>
              <a:ext cx="4891487"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dirty="0">
                  <a:latin typeface=".萍方-简" panose="020B0100000000000000" charset="-122"/>
                  <a:ea typeface=".萍方-简" panose="020B0100000000000000" charset="-122"/>
                </a:rPr>
                <a:t>TOPIC</a:t>
              </a:r>
              <a:endParaRPr lang="en-US" altLang="zh-CN" sz="1800" dirty="0">
                <a:latin typeface=".萍方-简" panose="020B0100000000000000" charset="-122"/>
                <a:ea typeface=".萍方-简" panose="020B0100000000000000" charset="-122"/>
              </a:endParaRPr>
            </a:p>
          </p:txBody>
        </p:sp>
        <p:sp>
          <p:nvSpPr>
            <p:cNvPr id="9" name="iṩḻiḋè"/>
            <p:cNvSpPr txBox="1"/>
            <p:nvPr/>
          </p:nvSpPr>
          <p:spPr bwMode="auto">
            <a:xfrm>
              <a:off x="1395395" y="5217391"/>
              <a:ext cx="137033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dirty="0">
                  <a:latin typeface=".萍方-简" panose="020B0100000000000000" charset="-122"/>
                  <a:ea typeface=".萍方-简" panose="020B0100000000000000" charset="-122"/>
                </a:rPr>
                <a:t>TOPIC</a:t>
              </a:r>
              <a:endParaRPr lang="en-US" altLang="zh-CN" sz="1800" dirty="0">
                <a:latin typeface=".萍方-简" panose="020B0100000000000000" charset="-122"/>
                <a:ea typeface=".萍方-简" panose="020B0100000000000000" charset="-122"/>
              </a:endParaRPr>
            </a:p>
          </p:txBody>
        </p:sp>
        <p:sp>
          <p:nvSpPr>
            <p:cNvPr id="10" name="iṥ1ïḋe"/>
            <p:cNvSpPr/>
            <p:nvPr/>
          </p:nvSpPr>
          <p:spPr bwMode="auto">
            <a:xfrm>
              <a:off x="2555540" y="2994891"/>
              <a:ext cx="5380356"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spcBef>
                  <a:spcPct val="0"/>
                </a:spcBef>
              </a:pPr>
              <a:r>
                <a:rPr lang="en-US" altLang="zh-CN">
                  <a:sym typeface="+mn-ea"/>
                </a:rPr>
                <a:t>Supporting text here. </a:t>
              </a:r>
              <a:br>
                <a:rPr lang="en-US" altLang="zh-CN">
                  <a:sym typeface="+mn-ea"/>
                </a:rPr>
              </a:br>
              <a:r>
                <a:rPr lang="en-US" altLang="zh-CN">
                  <a:sym typeface="+mn-ea"/>
                </a:rPr>
                <a:t>When you copy &amp; paste, </a:t>
              </a:r>
              <a:endParaRPr lang="en-US" altLang="zh-CN">
                <a:sym typeface="+mn-ea"/>
              </a:endParaRPr>
            </a:p>
            <a:p>
              <a:pPr algn="l">
                <a:lnSpc>
                  <a:spcPct val="150000"/>
                </a:lnSpc>
                <a:spcBef>
                  <a:spcPct val="0"/>
                </a:spcBef>
              </a:pPr>
              <a:r>
                <a:rPr lang="en-US" altLang="zh-CN">
                  <a:sym typeface="+mn-ea"/>
                </a:rPr>
                <a:t>choose "keep text only" option.</a:t>
              </a:r>
              <a:endParaRPr lang="zh-CN" altLang="en-US" b="1" dirty="0">
                <a:latin typeface=".萍方-简" panose="020B0100000000000000" charset="-122"/>
                <a:ea typeface=".萍方-简" panose="020B0100000000000000" charset="-122"/>
              </a:endParaRPr>
            </a:p>
          </p:txBody>
        </p:sp>
        <p:sp>
          <p:nvSpPr>
            <p:cNvPr id="11" name="iṡlíḓe"/>
            <p:cNvSpPr/>
            <p:nvPr/>
          </p:nvSpPr>
          <p:spPr bwMode="auto">
            <a:xfrm>
              <a:off x="2576495" y="5080231"/>
              <a:ext cx="3608070" cy="702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60000"/>
                </a:lnSpc>
                <a:buFont typeface="Arial" panose="020B0704020202020204" pitchFamily="34" charset="0"/>
                <a:buChar char="•"/>
              </a:pPr>
              <a:r>
                <a:rPr lang="en-US" altLang="zh-CN">
                  <a:sym typeface="+mn-ea"/>
                </a:rPr>
                <a:t>Supporting text here. </a:t>
              </a:r>
              <a:br>
                <a:rPr lang="en-US" altLang="zh-CN">
                  <a:sym typeface="+mn-ea"/>
                </a:rPr>
              </a:br>
              <a:r>
                <a:rPr lang="en-US" altLang="zh-CN">
                  <a:sym typeface="+mn-ea"/>
                </a:rPr>
                <a:t>When you copy &amp; paste, choose "keep text only" option.</a:t>
              </a:r>
              <a:endParaRPr lang="zh-CN" altLang="en-US" b="1" dirty="0">
                <a:latin typeface=".萍方-简" panose="020B0100000000000000" charset="-122"/>
                <a:ea typeface=".萍方-简" panose="020B0100000000000000" charset="-122"/>
              </a:endParaRPr>
            </a:p>
          </p:txBody>
        </p:sp>
        <p:cxnSp>
          <p:nvCxnSpPr>
            <p:cNvPr id="25" name="直接连接符 24"/>
            <p:cNvCxnSpPr/>
            <p:nvPr/>
          </p:nvCxnSpPr>
          <p:spPr>
            <a:xfrm>
              <a:off x="1493850" y="5006823"/>
              <a:ext cx="537621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rcRect l="5048" t="15264" r="-109" b="13177"/>
          <a:stretch>
            <a:fillRect/>
          </a:stretch>
        </p:blipFill>
        <p:spPr>
          <a:xfrm>
            <a:off x="4411980" y="-19050"/>
            <a:ext cx="9624695" cy="6876415"/>
          </a:xfrm>
          <a:prstGeom prst="rect">
            <a:avLst/>
          </a:prstGeom>
        </p:spPr>
      </p:pic>
      <p:pic>
        <p:nvPicPr>
          <p:cNvPr id="8" name="图片 7"/>
          <p:cNvPicPr>
            <a:picLocks noChangeAspect="1"/>
          </p:cNvPicPr>
          <p:nvPr>
            <p:custDataLst>
              <p:tags r:id="rId3"/>
            </p:custDataLst>
          </p:nvPr>
        </p:nvPicPr>
        <p:blipFill>
          <a:blip r:embed="rId4"/>
          <a:srcRect t="32495" r="-108"/>
          <a:stretch>
            <a:fillRect/>
          </a:stretch>
        </p:blipFill>
        <p:spPr>
          <a:xfrm>
            <a:off x="10220325" y="-10160"/>
            <a:ext cx="1773555" cy="1176655"/>
          </a:xfrm>
          <a:prstGeom prst="rect">
            <a:avLst/>
          </a:prstGeom>
        </p:spPr>
      </p:pic>
      <p:pic>
        <p:nvPicPr>
          <p:cNvPr id="7" name="图片 6"/>
          <p:cNvPicPr>
            <a:picLocks noChangeAspect="1"/>
          </p:cNvPicPr>
          <p:nvPr>
            <p:custDataLst>
              <p:tags r:id="rId5"/>
            </p:custDataLst>
          </p:nvPr>
        </p:nvPicPr>
        <p:blipFill>
          <a:blip r:embed="rId2"/>
          <a:srcRect l="4923" t="7784" r="-109" b="11181"/>
          <a:stretch>
            <a:fillRect/>
          </a:stretch>
        </p:blipFill>
        <p:spPr>
          <a:xfrm>
            <a:off x="488950" y="0"/>
            <a:ext cx="8286750" cy="6861810"/>
          </a:xfrm>
          <a:prstGeom prst="rect">
            <a:avLst/>
          </a:prstGeom>
        </p:spPr>
      </p:pic>
      <p:sp>
        <p:nvSpPr>
          <p:cNvPr id="12" name="矩形 11"/>
          <p:cNvSpPr/>
          <p:nvPr userDrawn="1"/>
        </p:nvSpPr>
        <p:spPr>
          <a:xfrm>
            <a:off x="670560" y="1028700"/>
            <a:ext cx="10850563" cy="5108575"/>
          </a:xfrm>
          <a:prstGeom prst="rect">
            <a:avLst/>
          </a:prstGeom>
          <a:solidFill>
            <a:schemeClr val="bg1"/>
          </a:solidFill>
          <a:ln>
            <a:noFill/>
          </a:ln>
          <a:effectLst>
            <a:outerShdw blurRad="457200" sx="102000" sy="102000" algn="ctr" rotWithShape="0">
              <a:schemeClr val="tx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标题 13"/>
          <p:cNvSpPr>
            <a:spLocks noGrp="1"/>
          </p:cNvSpPr>
          <p:nvPr>
            <p:ph type="title"/>
          </p:nvPr>
        </p:nvSpPr>
        <p:spPr>
          <a:xfrm>
            <a:off x="5127625" y="2549525"/>
            <a:ext cx="3872230" cy="1376045"/>
          </a:xfrm>
        </p:spPr>
        <p:txBody>
          <a:bodyPr>
            <a:normAutofit/>
          </a:bodyPr>
          <a:p>
            <a:pPr algn="dist" fontAlgn="auto"/>
            <a:r>
              <a:rPr lang="zh-CN" altLang="en-US" dirty="0">
                <a:solidFill>
                  <a:schemeClr val="tx1">
                    <a:lumMod val="75000"/>
                    <a:lumOff val="25000"/>
                  </a:schemeClr>
                </a:solidFill>
                <a:latin typeface=".萍方-简" panose="020B0100000000000000" charset="-122"/>
                <a:ea typeface=".萍方-简" panose="020B0100000000000000" charset="-122"/>
              </a:rPr>
              <a:t>文字介绍</a:t>
            </a:r>
            <a:endParaRPr lang="zh-CN" altLang="en-US" dirty="0">
              <a:solidFill>
                <a:schemeClr val="tx1">
                  <a:lumMod val="75000"/>
                  <a:lumOff val="25000"/>
                </a:schemeClr>
              </a:solidFill>
              <a:latin typeface=".萍方-简" panose="020B0100000000000000" charset="-122"/>
              <a:ea typeface=".萍方-简" panose="020B0100000000000000" charset="-122"/>
            </a:endParaRPr>
          </a:p>
        </p:txBody>
      </p:sp>
      <p:sp>
        <p:nvSpPr>
          <p:cNvPr id="15" name="文本占位符 14"/>
          <p:cNvSpPr>
            <a:spLocks noGrp="1"/>
          </p:cNvSpPr>
          <p:nvPr>
            <p:ph type="body" idx="1"/>
          </p:nvPr>
        </p:nvSpPr>
        <p:spPr>
          <a:xfrm>
            <a:off x="5165725" y="3696335"/>
            <a:ext cx="2541270" cy="508000"/>
          </a:xfrm>
        </p:spPr>
        <p:txBody>
          <a:bodyPr/>
          <a:p>
            <a:pPr algn="dist" fontAlgn="auto">
              <a:lnSpc>
                <a:spcPct val="130000"/>
              </a:lnSpc>
            </a:pPr>
            <a:r>
              <a:rPr lang="en-US" altLang="zh-CN" sz="2000" dirty="0">
                <a:solidFill>
                  <a:schemeClr val="bg2">
                    <a:lumMod val="90000"/>
                  </a:schemeClr>
                </a:solidFill>
                <a:latin typeface=".萍方-简" panose="020B0100000000000000" charset="-122"/>
                <a:ea typeface=".萍方-简" panose="020B0100000000000000" charset="-122"/>
                <a:sym typeface="+mn-ea"/>
              </a:rPr>
              <a:t>TEXT TEXT TEXT</a:t>
            </a:r>
            <a:endParaRPr lang="en-US" altLang="zh-CN" sz="2000" dirty="0">
              <a:solidFill>
                <a:schemeClr val="bg2">
                  <a:lumMod val="90000"/>
                </a:schemeClr>
              </a:solidFill>
              <a:latin typeface=".萍方-简" panose="020B0100000000000000" charset="-122"/>
              <a:ea typeface=".萍方-简" panose="020B0100000000000000" charset="-122"/>
              <a:sym typeface="+mn-ea"/>
            </a:endParaRPr>
          </a:p>
        </p:txBody>
      </p:sp>
      <p:sp>
        <p:nvSpPr>
          <p:cNvPr id="17" name="矩形 16"/>
          <p:cNvSpPr/>
          <p:nvPr/>
        </p:nvSpPr>
        <p:spPr>
          <a:xfrm>
            <a:off x="-621665" y="-737870"/>
            <a:ext cx="2031365" cy="737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361690" y="2910840"/>
            <a:ext cx="1627505" cy="1014730"/>
          </a:xfrm>
          <a:prstGeom prst="rect">
            <a:avLst/>
          </a:prstGeom>
          <a:noFill/>
        </p:spPr>
        <p:txBody>
          <a:bodyPr wrap="square" rtlCol="0">
            <a:spAutoFit/>
          </a:bodyPr>
          <a:p>
            <a:r>
              <a:rPr lang="en-US" altLang="zh-CN" sz="6000">
                <a:solidFill>
                  <a:srgbClr val="E75D39"/>
                </a:solidFill>
                <a:latin typeface=".萍方-简" panose="020B0100000000000000" charset="-122"/>
                <a:ea typeface=".萍方-简" panose="020B0100000000000000" charset="-122"/>
              </a:rPr>
              <a:t>/04</a:t>
            </a:r>
            <a:endParaRPr lang="en-US" altLang="zh-CN" sz="6000">
              <a:solidFill>
                <a:srgbClr val="E75D39"/>
              </a:solidFill>
              <a:latin typeface=".萍方-简" panose="020B0100000000000000" charset="-122"/>
              <a:ea typeface=".萍方-简" panose="020B0100000000000000" charset="-122"/>
            </a:endParaRPr>
          </a:p>
        </p:txBody>
      </p:sp>
      <p:pic>
        <p:nvPicPr>
          <p:cNvPr id="5" name="图片 4"/>
          <p:cNvPicPr>
            <a:picLocks noChangeAspect="1"/>
          </p:cNvPicPr>
          <p:nvPr>
            <p:custDataLst>
              <p:tags r:id="rId6"/>
            </p:custDataLst>
          </p:nvPr>
        </p:nvPicPr>
        <p:blipFill>
          <a:blip r:embed="rId4"/>
          <a:srcRect l="35878" t="4480" r="-30897" b="-2769"/>
          <a:stretch>
            <a:fillRect/>
          </a:stretch>
        </p:blipFill>
        <p:spPr>
          <a:xfrm>
            <a:off x="-10160" y="5144135"/>
            <a:ext cx="1683385" cy="17132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 name="图片 47"/>
          <p:cNvPicPr>
            <a:picLocks noChangeAspect="1"/>
          </p:cNvPicPr>
          <p:nvPr/>
        </p:nvPicPr>
        <p:blipFill>
          <a:blip r:embed="rId1"/>
          <a:srcRect r="300" b="29915"/>
          <a:stretch>
            <a:fillRect/>
          </a:stretch>
        </p:blipFill>
        <p:spPr>
          <a:xfrm>
            <a:off x="0" y="1026795"/>
            <a:ext cx="12210415" cy="5544820"/>
          </a:xfrm>
          <a:prstGeom prst="rect">
            <a:avLst/>
          </a:prstGeom>
        </p:spPr>
      </p:pic>
      <p:sp>
        <p:nvSpPr>
          <p:cNvPr id="49" name="矩形 48"/>
          <p:cNvSpPr/>
          <p:nvPr/>
        </p:nvSpPr>
        <p:spPr>
          <a:xfrm>
            <a:off x="-9525" y="1026795"/>
            <a:ext cx="12220575" cy="5545455"/>
          </a:xfrm>
          <a:prstGeom prst="rect">
            <a:avLst/>
          </a:prstGeom>
          <a:solidFill>
            <a:schemeClr val="bg1">
              <a:lumMod val="95000"/>
              <a:alpha val="74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占位符 6"/>
          <p:cNvSpPr>
            <a:spLocks noGrp="1"/>
          </p:cNvSpPr>
          <p:nvPr>
            <p:ph type="body" idx="1"/>
          </p:nvPr>
        </p:nvSpPr>
        <p:spPr>
          <a:xfrm>
            <a:off x="1119505" y="207645"/>
            <a:ext cx="2541270" cy="508000"/>
          </a:xfrm>
        </p:spPr>
        <p:txBody>
          <a:bodyPr/>
          <a:p>
            <a:pPr marL="0" indent="0">
              <a:lnSpc>
                <a:spcPct val="130000"/>
              </a:lnSpc>
              <a:buNone/>
            </a:pPr>
            <a:r>
              <a:rPr lang="en-US" altLang="zh-CN" sz="2000" dirty="0">
                <a:solidFill>
                  <a:schemeClr val="bg2">
                    <a:lumMod val="90000"/>
                  </a:schemeClr>
                </a:solidFill>
                <a:latin typeface=".萍方-简" panose="020B0100000000000000" charset="-122"/>
                <a:ea typeface=".萍方-简" panose="020B0100000000000000" charset="-122"/>
                <a:sym typeface="+mn-ea"/>
              </a:rPr>
              <a:t>TEXT</a:t>
            </a:r>
            <a:endParaRPr lang="en-US" altLang="zh-CN" sz="2000" dirty="0">
              <a:solidFill>
                <a:schemeClr val="bg2">
                  <a:lumMod val="90000"/>
                </a:schemeClr>
              </a:solidFill>
              <a:latin typeface=".萍方-简" panose="020B0100000000000000" charset="-122"/>
              <a:ea typeface=".萍方-简" panose="020B0100000000000000" charset="-122"/>
              <a:sym typeface="+mn-ea"/>
            </a:endParaRPr>
          </a:p>
        </p:txBody>
      </p:sp>
      <p:grpSp>
        <p:nvGrpSpPr>
          <p:cNvPr id="4" name="组合 3"/>
          <p:cNvGrpSpPr/>
          <p:nvPr/>
        </p:nvGrpSpPr>
        <p:grpSpPr>
          <a:xfrm>
            <a:off x="579120" y="447675"/>
            <a:ext cx="3135630" cy="368300"/>
            <a:chOff x="912" y="705"/>
            <a:chExt cx="4938" cy="580"/>
          </a:xfrm>
        </p:grpSpPr>
        <p:sp>
          <p:nvSpPr>
            <p:cNvPr id="5" name="文本框 4"/>
            <p:cNvSpPr txBox="1"/>
            <p:nvPr/>
          </p:nvSpPr>
          <p:spPr>
            <a:xfrm>
              <a:off x="1305" y="705"/>
              <a:ext cx="4545" cy="580"/>
            </a:xfrm>
            <a:prstGeom prst="rect">
              <a:avLst/>
            </a:prstGeom>
            <a:noFill/>
          </p:spPr>
          <p:txBody>
            <a:bodyPr wrap="square" rtlCol="0">
              <a:spAutoFit/>
            </a:bodyPr>
            <a:p>
              <a:r>
                <a:rPr lang="zh-CN">
                  <a:latin typeface=".萍方-简" panose="020B0100000000000000" charset="-122"/>
                  <a:ea typeface=".萍方-简" panose="020B0100000000000000" charset="-122"/>
                </a:rPr>
                <a:t>文字介绍</a:t>
              </a:r>
              <a:endParaRPr lang="zh-CN">
                <a:latin typeface=".萍方-简" panose="020B0100000000000000" charset="-122"/>
                <a:ea typeface=".萍方-简" panose="020B0100000000000000" charset="-122"/>
              </a:endParaRPr>
            </a:p>
          </p:txBody>
        </p:sp>
        <p:sp>
          <p:nvSpPr>
            <p:cNvPr id="6" name="圆角矩形 5"/>
            <p:cNvSpPr/>
            <p:nvPr/>
          </p:nvSpPr>
          <p:spPr>
            <a:xfrm>
              <a:off x="912" y="718"/>
              <a:ext cx="150" cy="555"/>
            </a:xfrm>
            <a:prstGeom prst="roundRect">
              <a:avLst/>
            </a:prstGeom>
            <a:solidFill>
              <a:srgbClr val="DD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 name="6b724148-1469-474b-af26-c2bcadae53f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762995" y="2531245"/>
            <a:ext cx="10684510" cy="2527526"/>
            <a:chOff x="762995" y="2444885"/>
            <a:chExt cx="10684510" cy="2527526"/>
          </a:xfrm>
        </p:grpSpPr>
        <p:grpSp>
          <p:nvGrpSpPr>
            <p:cNvPr id="9" name="îŝľiḋê"/>
            <p:cNvGrpSpPr/>
            <p:nvPr/>
          </p:nvGrpSpPr>
          <p:grpSpPr>
            <a:xfrm>
              <a:off x="3848100" y="2501400"/>
              <a:ext cx="4495801" cy="2471011"/>
              <a:chOff x="3848101" y="2326863"/>
              <a:chExt cx="4495801" cy="2471011"/>
            </a:xfrm>
          </p:grpSpPr>
          <p:sp>
            <p:nvSpPr>
              <p:cNvPr id="23" name="iṣḷídé"/>
              <p:cNvSpPr/>
              <p:nvPr/>
            </p:nvSpPr>
            <p:spPr>
              <a:xfrm>
                <a:off x="5873728" y="2326900"/>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rgbClr val="DD592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iṥḷiḓè"/>
              <p:cNvSpPr/>
              <p:nvPr/>
            </p:nvSpPr>
            <p:spPr>
              <a:xfrm flipV="1">
                <a:off x="3848101" y="2326863"/>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rgbClr val="DD592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5" name="ïṥļiḑe"/>
              <p:cNvSpPr/>
              <p:nvPr/>
            </p:nvSpPr>
            <p:spPr bwMode="auto">
              <a:xfrm>
                <a:off x="4834673" y="3248591"/>
                <a:ext cx="497831" cy="627444"/>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rgbClr val="6D0050"/>
              </a:solidFill>
              <a:ln>
                <a:noFill/>
              </a:ln>
            </p:spPr>
            <p:txBody>
              <a:bodyPr anchor="ctr"/>
              <a:lstStyle/>
              <a:p>
                <a:pPr algn="ctr"/>
              </a:p>
            </p:txBody>
          </p:sp>
          <p:sp>
            <p:nvSpPr>
              <p:cNvPr id="26" name="išḷîdè"/>
              <p:cNvSpPr/>
              <p:nvPr/>
            </p:nvSpPr>
            <p:spPr bwMode="auto">
              <a:xfrm>
                <a:off x="6835157" y="3295930"/>
                <a:ext cx="547317" cy="521130"/>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solidFill>
                <a:srgbClr val="DD592E"/>
              </a:solidFill>
              <a:ln>
                <a:noFill/>
              </a:ln>
            </p:spPr>
            <p:txBody>
              <a:bodyPr anchor="ctr"/>
              <a:lstStyle/>
              <a:p>
                <a:pPr algn="ctr"/>
              </a:p>
            </p:txBody>
          </p:sp>
        </p:grpSp>
        <p:sp>
          <p:nvSpPr>
            <p:cNvPr id="11" name="îšļîḑe"/>
            <p:cNvSpPr txBox="1"/>
            <p:nvPr/>
          </p:nvSpPr>
          <p:spPr bwMode="auto">
            <a:xfrm>
              <a:off x="763270" y="2553343"/>
              <a:ext cx="15049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l" eaLnBrk="1" hangingPunct="1">
                <a:lnSpc>
                  <a:spcPct val="100000"/>
                </a:lnSpc>
                <a:spcBef>
                  <a:spcPct val="0"/>
                </a:spcBef>
                <a:buFont typeface="Wingdings" panose="05000000000000000000" charset="0"/>
                <a:buChar char="p"/>
              </a:pPr>
              <a:r>
                <a:rPr lang="en-US" altLang="zh-CN" dirty="0">
                  <a:sym typeface="+mn-ea"/>
                </a:rPr>
                <a:t>Supporting text here. </a:t>
              </a:r>
              <a:endParaRPr lang="en-US" altLang="zh-CN" sz="1800" dirty="0"/>
            </a:p>
          </p:txBody>
        </p:sp>
        <p:sp>
          <p:nvSpPr>
            <p:cNvPr id="13" name="íş1idé"/>
            <p:cNvSpPr txBox="1"/>
            <p:nvPr/>
          </p:nvSpPr>
          <p:spPr bwMode="auto">
            <a:xfrm>
              <a:off x="763270" y="3510923"/>
              <a:ext cx="167703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l" eaLnBrk="1" hangingPunct="1">
                <a:lnSpc>
                  <a:spcPct val="100000"/>
                </a:lnSpc>
                <a:spcBef>
                  <a:spcPct val="0"/>
                </a:spcBef>
                <a:buFont typeface="Wingdings" panose="05000000000000000000" charset="0"/>
                <a:buChar char="p"/>
              </a:pPr>
              <a:r>
                <a:rPr lang="en-US" altLang="zh-CN" dirty="0">
                  <a:sym typeface="+mn-ea"/>
                </a:rPr>
                <a:t>Supporting text here. </a:t>
              </a:r>
              <a:endParaRPr lang="en-US" altLang="zh-CN" sz="1800" dirty="0"/>
            </a:p>
          </p:txBody>
        </p:sp>
        <p:sp>
          <p:nvSpPr>
            <p:cNvPr id="15" name="îṥļîḑê"/>
            <p:cNvSpPr txBox="1"/>
            <p:nvPr/>
          </p:nvSpPr>
          <p:spPr bwMode="auto">
            <a:xfrm>
              <a:off x="763270" y="4408178"/>
              <a:ext cx="193611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l" eaLnBrk="1" hangingPunct="1">
                <a:lnSpc>
                  <a:spcPct val="100000"/>
                </a:lnSpc>
                <a:spcBef>
                  <a:spcPct val="0"/>
                </a:spcBef>
                <a:buFont typeface="Wingdings" panose="05000000000000000000" charset="0"/>
                <a:buChar char="p"/>
              </a:pPr>
              <a:r>
                <a:rPr lang="en-US" altLang="zh-CN" dirty="0">
                  <a:sym typeface="+mn-ea"/>
                </a:rPr>
                <a:t>Supporting text here. </a:t>
              </a:r>
              <a:endParaRPr lang="en-US" altLang="zh-CN" sz="1800" dirty="0"/>
            </a:p>
          </p:txBody>
        </p:sp>
        <p:cxnSp>
          <p:nvCxnSpPr>
            <p:cNvPr id="16" name="直接连接符 15"/>
            <p:cNvCxnSpPr/>
            <p:nvPr/>
          </p:nvCxnSpPr>
          <p:spPr>
            <a:xfrm>
              <a:off x="762995" y="2940933"/>
              <a:ext cx="27535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62995" y="3894431"/>
              <a:ext cx="27535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ḻíḓê"/>
            <p:cNvSpPr txBox="1"/>
            <p:nvPr/>
          </p:nvSpPr>
          <p:spPr bwMode="auto">
            <a:xfrm>
              <a:off x="9741895" y="2444885"/>
              <a:ext cx="17049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r" eaLnBrk="1" hangingPunct="1">
                <a:lnSpc>
                  <a:spcPct val="100000"/>
                </a:lnSpc>
                <a:spcBef>
                  <a:spcPct val="0"/>
                </a:spcBef>
                <a:buFont typeface="Wingdings" panose="05000000000000000000" charset="0"/>
                <a:buChar char="p"/>
              </a:pPr>
              <a:r>
                <a:rPr lang="en-US" altLang="zh-CN" dirty="0">
                  <a:sym typeface="+mn-ea"/>
                </a:rPr>
                <a:t>Supporting text here. </a:t>
              </a:r>
              <a:endParaRPr lang="zh-CN" altLang="en-US" sz="1800" dirty="0">
                <a:latin typeface=".萍方-简" panose="020B0100000000000000" charset="-122"/>
                <a:ea typeface=".萍方-简" panose="020B0100000000000000" charset="-122"/>
              </a:endParaRPr>
            </a:p>
          </p:txBody>
        </p:sp>
        <p:sp>
          <p:nvSpPr>
            <p:cNvPr id="21" name="íṣ1íḑe"/>
            <p:cNvSpPr txBox="1"/>
            <p:nvPr/>
          </p:nvSpPr>
          <p:spPr bwMode="auto">
            <a:xfrm>
              <a:off x="9741895" y="3507240"/>
              <a:ext cx="170561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r" eaLnBrk="1" hangingPunct="1">
                <a:lnSpc>
                  <a:spcPct val="100000"/>
                </a:lnSpc>
                <a:spcBef>
                  <a:spcPct val="0"/>
                </a:spcBef>
                <a:buFont typeface="Wingdings" panose="05000000000000000000" charset="0"/>
                <a:buChar char="p"/>
              </a:pPr>
              <a:r>
                <a:rPr lang="en-US" altLang="zh-CN" dirty="0">
                  <a:sym typeface="+mn-ea"/>
                </a:rPr>
                <a:t>Supporting text here. </a:t>
              </a:r>
              <a:endParaRPr lang="zh-CN" altLang="en-US" sz="1800" dirty="0">
                <a:latin typeface=".萍方-简" panose="020B0100000000000000" charset="-122"/>
                <a:ea typeface=".萍方-简" panose="020B0100000000000000" charset="-122"/>
              </a:endParaRPr>
            </a:p>
          </p:txBody>
        </p:sp>
        <p:sp>
          <p:nvSpPr>
            <p:cNvPr id="27" name="îš1íḓé"/>
            <p:cNvSpPr txBox="1"/>
            <p:nvPr/>
          </p:nvSpPr>
          <p:spPr bwMode="auto">
            <a:xfrm>
              <a:off x="9598385" y="4408305"/>
              <a:ext cx="184848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r" eaLnBrk="1" hangingPunct="1">
                <a:lnSpc>
                  <a:spcPct val="100000"/>
                </a:lnSpc>
                <a:spcBef>
                  <a:spcPct val="0"/>
                </a:spcBef>
                <a:buFont typeface="Wingdings" panose="05000000000000000000" charset="0"/>
                <a:buChar char="p"/>
              </a:pPr>
              <a:r>
                <a:rPr lang="en-US" altLang="zh-CN" dirty="0">
                  <a:sym typeface="+mn-ea"/>
                </a:rPr>
                <a:t>Supporting text here. </a:t>
              </a:r>
              <a:endParaRPr lang="zh-CN" altLang="en-US" sz="1800" dirty="0">
                <a:latin typeface=".萍方-简" panose="020B0100000000000000" charset="-122"/>
                <a:ea typeface=".萍方-简" panose="020B0100000000000000" charset="-122"/>
              </a:endParaRPr>
            </a:p>
          </p:txBody>
        </p:sp>
        <p:cxnSp>
          <p:nvCxnSpPr>
            <p:cNvPr id="28" name="直接连接符 27"/>
            <p:cNvCxnSpPr/>
            <p:nvPr/>
          </p:nvCxnSpPr>
          <p:spPr>
            <a:xfrm>
              <a:off x="8782213" y="2940933"/>
              <a:ext cx="25821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783483" y="4820261"/>
              <a:ext cx="25821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782213" y="3898241"/>
              <a:ext cx="25821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30" name="直接连接符 29"/>
          <p:cNvCxnSpPr/>
          <p:nvPr/>
        </p:nvCxnSpPr>
        <p:spPr>
          <a:xfrm>
            <a:off x="762995" y="4934561"/>
            <a:ext cx="27535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138" name="图片 137" descr="透明-横"/>
          <p:cNvPicPr>
            <a:picLocks noChangeAspect="1"/>
          </p:cNvPicPr>
          <p:nvPr/>
        </p:nvPicPr>
        <p:blipFill>
          <a:blip r:embed="rId3"/>
          <a:stretch>
            <a:fillRect/>
          </a:stretch>
        </p:blipFill>
        <p:spPr>
          <a:xfrm>
            <a:off x="9806940" y="130810"/>
            <a:ext cx="2075180" cy="803275"/>
          </a:xfrm>
          <a:prstGeom prst="rect">
            <a:avLst/>
          </a:prstGeom>
        </p:spPr>
      </p:pic>
      <p:sp>
        <p:nvSpPr>
          <p:cNvPr id="50" name="文本框 49"/>
          <p:cNvSpPr txBox="1"/>
          <p:nvPr/>
        </p:nvSpPr>
        <p:spPr>
          <a:xfrm>
            <a:off x="5186045" y="1628775"/>
            <a:ext cx="1972310" cy="368300"/>
          </a:xfrm>
          <a:prstGeom prst="rect">
            <a:avLst/>
          </a:prstGeom>
          <a:noFill/>
        </p:spPr>
        <p:txBody>
          <a:bodyPr wrap="square" rtlCol="0">
            <a:spAutoFit/>
          </a:bodyPr>
          <a:p>
            <a:r>
              <a:rPr lang="zh-CN" altLang="en-US">
                <a:latin typeface=".萍方-简" panose="020B0100000000000000" charset="-122"/>
                <a:ea typeface=".萍方-简" panose="020B0100000000000000" charset="-122"/>
              </a:rPr>
              <a:t>文字介绍</a:t>
            </a:r>
            <a:endParaRPr lang="zh-CN" altLang="en-US">
              <a:latin typeface=".萍方-简" panose="020B0100000000000000" charset="-122"/>
              <a:ea typeface=".萍方-简" panose="020B01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图片 27"/>
          <p:cNvPicPr>
            <a:picLocks noChangeAspect="1"/>
          </p:cNvPicPr>
          <p:nvPr/>
        </p:nvPicPr>
        <p:blipFill>
          <a:blip r:embed="rId1"/>
          <a:srcRect r="22" b="22560"/>
          <a:stretch>
            <a:fillRect/>
          </a:stretch>
        </p:blipFill>
        <p:spPr>
          <a:xfrm>
            <a:off x="-9525" y="994410"/>
            <a:ext cx="12200890" cy="5701665"/>
          </a:xfrm>
          <a:prstGeom prst="rect">
            <a:avLst/>
          </a:prstGeom>
        </p:spPr>
      </p:pic>
      <p:sp>
        <p:nvSpPr>
          <p:cNvPr id="29" name="矩形 28"/>
          <p:cNvSpPr/>
          <p:nvPr/>
        </p:nvSpPr>
        <p:spPr>
          <a:xfrm>
            <a:off x="-19685" y="994410"/>
            <a:ext cx="12220575" cy="5701030"/>
          </a:xfrm>
          <a:prstGeom prst="rect">
            <a:avLst/>
          </a:prstGeom>
          <a:solidFill>
            <a:schemeClr val="bg1">
              <a:lumMod val="95000"/>
              <a:alpha val="74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89d3f7f9-396d-464c-bc52-1a38af64810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60400" y="1106132"/>
            <a:ext cx="10858500" cy="6544515"/>
            <a:chOff x="660400" y="1106132"/>
            <a:chExt cx="10858500" cy="6544515"/>
          </a:xfrm>
        </p:grpSpPr>
        <p:sp>
          <p:nvSpPr>
            <p:cNvPr id="6" name="iṥľiḓè"/>
            <p:cNvSpPr/>
            <p:nvPr/>
          </p:nvSpPr>
          <p:spPr>
            <a:xfrm>
              <a:off x="2987559" y="1433765"/>
              <a:ext cx="6216883" cy="6216882"/>
            </a:xfrm>
            <a:prstGeom prst="donut">
              <a:avLst>
                <a:gd name="adj" fmla="val 21222"/>
              </a:avLst>
            </a:prstGeom>
            <a:gradFill flip="none" rotWithShape="1">
              <a:gsLst>
                <a:gs pos="57000">
                  <a:schemeClr val="accent1">
                    <a:lumMod val="0"/>
                    <a:lumOff val="100000"/>
                    <a:alpha val="0"/>
                  </a:schemeClr>
                </a:gs>
                <a:gs pos="100000">
                  <a:schemeClr val="bg1">
                    <a:lumMod val="85000"/>
                    <a:alpha val="3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7" name="ïŝ1íḍè"/>
            <p:cNvSpPr txBox="1"/>
            <p:nvPr/>
          </p:nvSpPr>
          <p:spPr bwMode="auto">
            <a:xfrm>
              <a:off x="660400" y="3077941"/>
              <a:ext cx="317702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sz="2000" dirty="0">
                  <a:latin typeface=".萍方-简" panose="020B0100000000000000" charset="-122"/>
                  <a:ea typeface=".萍方-简" panose="020B0100000000000000" charset="-122"/>
                  <a:sym typeface="+mn-ea"/>
                </a:rPr>
                <a:t>TEXT</a:t>
              </a:r>
              <a:endParaRPr kumimoji="0" lang="en-US" altLang="zh-CN" sz="2000" b="1" i="0" u="none" strike="noStrike" kern="1200" cap="none" spc="0" normalizeH="0" baseline="0" noProof="0" dirty="0">
                <a:ln>
                  <a:noFill/>
                </a:ln>
                <a:solidFill>
                  <a:srgbClr val="000000"/>
                </a:solidFill>
                <a:effectLst/>
                <a:uLnTx/>
                <a:uFillTx/>
                <a:latin typeface=".萍方-简" panose="020B0100000000000000" charset="-122"/>
                <a:ea typeface=".萍方-简" panose="020B0100000000000000" charset="-122"/>
                <a:sym typeface="+mn-ea"/>
              </a:endParaRPr>
            </a:p>
          </p:txBody>
        </p:sp>
        <p:sp>
          <p:nvSpPr>
            <p:cNvPr id="8" name="i$lîḋé"/>
            <p:cNvSpPr/>
            <p:nvPr/>
          </p:nvSpPr>
          <p:spPr bwMode="auto">
            <a:xfrm>
              <a:off x="1835785" y="3519767"/>
              <a:ext cx="1972945" cy="198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indent="-285750" algn="l">
                <a:lnSpc>
                  <a:spcPct val="150000"/>
                </a:lnSpc>
                <a:buFont typeface="Wingdings" panose="05000000000000000000" charset="0"/>
                <a:buChar char="p"/>
              </a:pPr>
              <a:r>
                <a:rPr lang="en-US" altLang="zh-CN" sz="1600" dirty="0">
                  <a:sym typeface="+mn-ea"/>
                </a:rPr>
                <a:t>Supporting text here. </a:t>
              </a:r>
              <a:endParaRPr lang="en-US" altLang="zh-CN" sz="1600" b="1" dirty="0">
                <a:latin typeface=".萍方-简" panose="020B0100000000000000" charset="-122"/>
                <a:ea typeface=".萍方-简" panose="020B0100000000000000" charset="-122"/>
              </a:endParaRPr>
            </a:p>
            <a:p>
              <a:pPr marL="285750" indent="-285750" algn="l">
                <a:lnSpc>
                  <a:spcPct val="150000"/>
                </a:lnSpc>
                <a:buFont typeface="Wingdings" panose="05000000000000000000" charset="0"/>
                <a:buChar char="p"/>
              </a:pPr>
              <a:r>
                <a:rPr lang="en-US" altLang="zh-CN" sz="1600" dirty="0">
                  <a:sym typeface="+mn-ea"/>
                </a:rPr>
                <a:t>Supporting text here. </a:t>
              </a:r>
              <a:endParaRPr lang="en-US" altLang="zh-CN" sz="1600" dirty="0">
                <a:sym typeface="+mn-ea"/>
              </a:endParaRPr>
            </a:p>
            <a:p>
              <a:pPr marL="285750" indent="-285750" algn="l">
                <a:lnSpc>
                  <a:spcPct val="150000"/>
                </a:lnSpc>
                <a:buFont typeface="Wingdings" panose="05000000000000000000" charset="0"/>
                <a:buChar char="p"/>
              </a:pPr>
              <a:r>
                <a:rPr lang="en-US" altLang="zh-CN" sz="1600" dirty="0">
                  <a:sym typeface="+mn-ea"/>
                </a:rPr>
                <a:t>Supporting text here. </a:t>
              </a:r>
              <a:endParaRPr lang="en-US" altLang="zh-CN" sz="1600" dirty="0">
                <a:sym typeface="+mn-ea"/>
              </a:endParaRPr>
            </a:p>
            <a:p>
              <a:pPr marL="285750" indent="-285750" algn="l">
                <a:lnSpc>
                  <a:spcPct val="150000"/>
                </a:lnSpc>
                <a:buFont typeface="Wingdings" panose="05000000000000000000" charset="0"/>
                <a:buChar char="p"/>
              </a:pPr>
              <a:r>
                <a:rPr lang="en-US" altLang="zh-CN" sz="1600" dirty="0">
                  <a:sym typeface="+mn-ea"/>
                </a:rPr>
                <a:t>Supporting text here. </a:t>
              </a:r>
              <a:endParaRPr kumimoji="0" lang="zh-CN" altLang="en-US" sz="1600" b="1" i="0" u="none" strike="noStrike" kern="1200" cap="none" spc="0" normalizeH="0" baseline="0" noProof="0" dirty="0">
                <a:ln>
                  <a:noFill/>
                </a:ln>
                <a:solidFill>
                  <a:srgbClr val="000000"/>
                </a:solidFill>
                <a:effectLst/>
                <a:uLnTx/>
                <a:uFillTx/>
                <a:latin typeface=".萍方-简" panose="020B0100000000000000" charset="-122"/>
                <a:ea typeface=".萍方-简" panose="020B0100000000000000" charset="-122"/>
                <a:sym typeface="+mn-ea"/>
              </a:endParaRPr>
            </a:p>
          </p:txBody>
        </p:sp>
        <p:sp>
          <p:nvSpPr>
            <p:cNvPr id="9" name="ïśḻîḓè"/>
            <p:cNvSpPr txBox="1"/>
            <p:nvPr/>
          </p:nvSpPr>
          <p:spPr bwMode="auto">
            <a:xfrm>
              <a:off x="8341871" y="3077941"/>
              <a:ext cx="317702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sz="2000" dirty="0">
                  <a:latin typeface=".萍方-简" panose="020B0100000000000000" charset="-122"/>
                  <a:ea typeface=".萍方-简" panose="020B0100000000000000" charset="-122"/>
                  <a:sym typeface="+mn-ea"/>
                </a:rPr>
                <a:t>TEXT</a:t>
              </a:r>
              <a:endParaRPr kumimoji="0" lang="en-US" altLang="zh-CN" sz="2000" b="1" i="0" u="none" strike="noStrike" kern="1200" cap="none" spc="0" normalizeH="0" baseline="0" noProof="0" dirty="0">
                <a:ln>
                  <a:noFill/>
                </a:ln>
                <a:solidFill>
                  <a:srgbClr val="000000"/>
                </a:solidFill>
                <a:effectLst/>
                <a:uLnTx/>
                <a:uFillTx/>
                <a:latin typeface=".萍方-简" panose="020B0100000000000000" charset="-122"/>
                <a:ea typeface=".萍方-简" panose="020B0100000000000000" charset="-122"/>
                <a:sym typeface="+mn-ea"/>
              </a:endParaRPr>
            </a:p>
          </p:txBody>
        </p:sp>
        <p:sp>
          <p:nvSpPr>
            <p:cNvPr id="10" name="íSlïdé"/>
            <p:cNvSpPr/>
            <p:nvPr/>
          </p:nvSpPr>
          <p:spPr bwMode="auto">
            <a:xfrm>
              <a:off x="8084820" y="3519767"/>
              <a:ext cx="2000885" cy="86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indent="-285750">
                <a:lnSpc>
                  <a:spcPct val="150000"/>
                </a:lnSpc>
                <a:buFont typeface="Wingdings" panose="05000000000000000000" charset="0"/>
                <a:buChar char="p"/>
              </a:pPr>
              <a:r>
                <a:rPr lang="en-US" altLang="zh-CN" sz="1600" dirty="0">
                  <a:sym typeface="+mn-ea"/>
                </a:rPr>
                <a:t>Supporting text here. </a:t>
              </a:r>
              <a:endParaRPr lang="en-US" altLang="zh-CN" sz="1600" b="1" dirty="0">
                <a:latin typeface=".萍方-简" panose="020B0100000000000000" charset="-122"/>
                <a:ea typeface=".萍方-简" panose="020B0100000000000000" charset="-122"/>
              </a:endParaRPr>
            </a:p>
            <a:p>
              <a:pPr marL="285750" indent="-285750">
                <a:lnSpc>
                  <a:spcPct val="150000"/>
                </a:lnSpc>
                <a:buFont typeface="Wingdings" panose="05000000000000000000" charset="0"/>
                <a:buChar char="p"/>
              </a:pPr>
              <a:r>
                <a:rPr lang="en-US" altLang="zh-CN" sz="1600" dirty="0">
                  <a:sym typeface="+mn-ea"/>
                </a:rPr>
                <a:t>Supporting text here. </a:t>
              </a:r>
              <a:endParaRPr kumimoji="0" lang="zh-CN" altLang="en-US" sz="1600" b="1" i="0" u="none" strike="noStrike" kern="1200" cap="none" spc="0" normalizeH="0" baseline="0" noProof="0" dirty="0">
                <a:ln>
                  <a:noFill/>
                </a:ln>
                <a:solidFill>
                  <a:srgbClr val="000000"/>
                </a:solidFill>
                <a:effectLst/>
                <a:uLnTx/>
                <a:uFillTx/>
                <a:latin typeface=".萍方-简" panose="020B0100000000000000" charset="-122"/>
                <a:ea typeface=".萍方-简" panose="020B0100000000000000" charset="-122"/>
                <a:sym typeface="+mn-ea"/>
              </a:endParaRPr>
            </a:p>
          </p:txBody>
        </p:sp>
        <p:grpSp>
          <p:nvGrpSpPr>
            <p:cNvPr id="11" name="îşḷíḍê"/>
            <p:cNvGrpSpPr/>
            <p:nvPr/>
          </p:nvGrpSpPr>
          <p:grpSpPr>
            <a:xfrm>
              <a:off x="4637185" y="1718911"/>
              <a:ext cx="3040848" cy="1358900"/>
              <a:chOff x="1137914" y="4323816"/>
              <a:chExt cx="2687394" cy="1278387"/>
            </a:xfrm>
          </p:grpSpPr>
          <p:sp>
            <p:nvSpPr>
              <p:cNvPr id="23" name="išlîḓè"/>
              <p:cNvSpPr txBox="1"/>
              <p:nvPr/>
            </p:nvSpPr>
            <p:spPr bwMode="auto">
              <a:xfrm>
                <a:off x="1137914" y="4323816"/>
                <a:ext cx="268739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lang="en-US" altLang="zh-CN" sz="2000" dirty="0">
                    <a:latin typeface=".萍方-简" panose="020B0100000000000000" charset="-122"/>
                    <a:ea typeface=".萍方-简" panose="020B0100000000000000" charset="-122"/>
                    <a:sym typeface="+mn-ea"/>
                  </a:rPr>
                  <a:t>TEXT</a:t>
                </a:r>
                <a:endParaRPr kumimoji="0" lang="en-US" altLang="zh-CN" sz="2000" b="1" i="0" u="none" strike="noStrike" kern="1200" cap="none" spc="0" normalizeH="0" baseline="0" noProof="0" dirty="0">
                  <a:ln>
                    <a:noFill/>
                  </a:ln>
                  <a:solidFill>
                    <a:srgbClr val="000000"/>
                  </a:solidFill>
                  <a:effectLst/>
                  <a:uLnTx/>
                  <a:uFillTx/>
                  <a:latin typeface=".萍方-简" panose="020B0100000000000000" charset="-122"/>
                  <a:ea typeface=".萍方-简" panose="020B0100000000000000" charset="-122"/>
                  <a:sym typeface="+mn-ea"/>
                </a:endParaRPr>
              </a:p>
            </p:txBody>
          </p:sp>
          <p:sp>
            <p:nvSpPr>
              <p:cNvPr id="24" name="iṡlíďê"/>
              <p:cNvSpPr/>
              <p:nvPr/>
            </p:nvSpPr>
            <p:spPr bwMode="auto">
              <a:xfrm>
                <a:off x="1695175" y="4735409"/>
                <a:ext cx="2028704" cy="86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indent="-285750" algn="l">
                  <a:lnSpc>
                    <a:spcPct val="150000"/>
                  </a:lnSpc>
                  <a:buFont typeface="Wingdings" panose="05000000000000000000" charset="0"/>
                  <a:buChar char="p"/>
                </a:pPr>
                <a:r>
                  <a:rPr lang="en-US" altLang="zh-CN" sz="1600" dirty="0">
                    <a:sym typeface="+mn-ea"/>
                  </a:rPr>
                  <a:t>Supporting text here.</a:t>
                </a:r>
                <a:endParaRPr lang="en-US" altLang="zh-CN" sz="1600" dirty="0">
                  <a:sym typeface="+mn-ea"/>
                </a:endParaRPr>
              </a:p>
              <a:p>
                <a:pPr marL="285750" indent="-285750" algn="l">
                  <a:lnSpc>
                    <a:spcPct val="150000"/>
                  </a:lnSpc>
                  <a:buFont typeface="Wingdings" panose="05000000000000000000" charset="0"/>
                  <a:buChar char="p"/>
                </a:pPr>
                <a:r>
                  <a:rPr lang="en-US" altLang="zh-CN" sz="1600" dirty="0">
                    <a:sym typeface="+mn-ea"/>
                  </a:rPr>
                  <a:t> Supporting text here. </a:t>
                </a:r>
                <a:endParaRPr kumimoji="0" lang="zh-CN" altLang="en-US" sz="1600" b="1" i="0" u="none" strike="noStrike" kern="1200" cap="none" spc="0" normalizeH="0" baseline="0" noProof="0" dirty="0">
                  <a:ln>
                    <a:noFill/>
                  </a:ln>
                  <a:solidFill>
                    <a:srgbClr val="000000"/>
                  </a:solidFill>
                  <a:effectLst/>
                  <a:uLnTx/>
                  <a:uFillTx/>
                  <a:latin typeface=".萍方-简" panose="020B0100000000000000" charset="-122"/>
                  <a:ea typeface=".萍方-简" panose="020B0100000000000000" charset="-122"/>
                  <a:sym typeface="+mn-ea"/>
                </a:endParaRPr>
              </a:p>
            </p:txBody>
          </p:sp>
        </p:grpSp>
        <p:sp>
          <p:nvSpPr>
            <p:cNvPr id="12" name="îşliḓe"/>
            <p:cNvSpPr/>
            <p:nvPr/>
          </p:nvSpPr>
          <p:spPr bwMode="auto">
            <a:xfrm>
              <a:off x="4507486" y="3063433"/>
              <a:ext cx="3177029" cy="3177029"/>
            </a:xfrm>
            <a:prstGeom prst="ellipse">
              <a:avLst/>
            </a:prstGeom>
            <a:blipFill>
              <a:blip r:embed="rId3"/>
              <a:stretch>
                <a:fillRect l="-25127" r="-24932"/>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zh-CN" altLang="en-US" dirty="0">
                <a:solidFill>
                  <a:schemeClr val="lt1"/>
                </a:solidFill>
              </a:endParaRPr>
            </a:p>
          </p:txBody>
        </p:sp>
        <p:grpSp>
          <p:nvGrpSpPr>
            <p:cNvPr id="13" name="ísļïde"/>
            <p:cNvGrpSpPr/>
            <p:nvPr/>
          </p:nvGrpSpPr>
          <p:grpSpPr>
            <a:xfrm>
              <a:off x="3306000" y="2422673"/>
              <a:ext cx="655266" cy="655266"/>
              <a:chOff x="4462645" y="1965241"/>
              <a:chExt cx="1017604" cy="1017604"/>
            </a:xfrm>
          </p:grpSpPr>
          <p:sp>
            <p:nvSpPr>
              <p:cNvPr id="21" name="iṩļîďé"/>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592E"/>
              </a:solidFill>
              <a:ln w="3810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22" name="iṥḷiḓé"/>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4" name="îśḻîdè"/>
            <p:cNvGrpSpPr/>
            <p:nvPr/>
          </p:nvGrpSpPr>
          <p:grpSpPr>
            <a:xfrm>
              <a:off x="8335389" y="2422673"/>
              <a:ext cx="655266" cy="655266"/>
              <a:chOff x="4462645" y="1965241"/>
              <a:chExt cx="1017604" cy="1017604"/>
            </a:xfrm>
          </p:grpSpPr>
          <p:sp>
            <p:nvSpPr>
              <p:cNvPr id="19" name="işļíḍè"/>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592E"/>
              </a:solidFill>
              <a:ln w="3810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20" name="iṥľïḍê"/>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5" name="íSļidè"/>
            <p:cNvGrpSpPr/>
            <p:nvPr/>
          </p:nvGrpSpPr>
          <p:grpSpPr>
            <a:xfrm>
              <a:off x="5768367" y="1106132"/>
              <a:ext cx="655266" cy="655266"/>
              <a:chOff x="4462645" y="1965241"/>
              <a:chExt cx="1017604" cy="1017604"/>
            </a:xfrm>
          </p:grpSpPr>
          <p:sp>
            <p:nvSpPr>
              <p:cNvPr id="17" name="íṡľidé"/>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592E"/>
              </a:solidFill>
              <a:ln w="3810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18" name="iśliḓé"/>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sp>
          <p:nvSpPr>
            <p:cNvPr id="16" name="iṩ1îḍe"/>
            <p:cNvSpPr/>
            <p:nvPr/>
          </p:nvSpPr>
          <p:spPr>
            <a:xfrm>
              <a:off x="5244528" y="3800475"/>
              <a:ext cx="1702944" cy="1702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alpha val="70000"/>
              </a:schemeClr>
            </a:solidFill>
            <a:ln w="38100">
              <a:solidFill>
                <a:schemeClr val="bg1"/>
              </a:solidFill>
              <a:miter lim="400000"/>
            </a:ln>
          </p:spPr>
          <p:txBody>
            <a:bodyPr wrap="none" lIns="19050" tIns="19050" rIns="19050" bIns="19050" anchor="ctr">
              <a:normAutofit/>
            </a:bodyPr>
            <a:lstStyle/>
            <a:p>
              <a:pPr lvl="0" algn="ctr"/>
              <a:r>
                <a:rPr lang="zh-CN" altLang="en-US" b="1" dirty="0">
                  <a:solidFill>
                    <a:schemeClr val="bg1"/>
                  </a:solidFill>
                </a:rPr>
                <a:t>晋升</a:t>
              </a:r>
              <a:endParaRPr lang="zh-CN" altLang="en-US" b="1" dirty="0">
                <a:solidFill>
                  <a:schemeClr val="bg1"/>
                </a:solidFill>
              </a:endParaRPr>
            </a:p>
          </p:txBody>
        </p:sp>
      </p:grpSp>
      <p:sp>
        <p:nvSpPr>
          <p:cNvPr id="4" name="文本占位符 3"/>
          <p:cNvSpPr>
            <a:spLocks noGrp="1"/>
          </p:cNvSpPr>
          <p:nvPr>
            <p:ph type="body" idx="1"/>
          </p:nvPr>
        </p:nvSpPr>
        <p:spPr>
          <a:xfrm>
            <a:off x="1119505" y="207645"/>
            <a:ext cx="2541270" cy="508000"/>
          </a:xfrm>
        </p:spPr>
        <p:txBody>
          <a:bodyPr/>
          <a:p>
            <a:pPr marL="0" indent="0">
              <a:lnSpc>
                <a:spcPct val="130000"/>
              </a:lnSpc>
              <a:buNone/>
            </a:pPr>
            <a:r>
              <a:rPr lang="en-US" altLang="zh-CN" sz="2000" dirty="0">
                <a:solidFill>
                  <a:schemeClr val="bg2">
                    <a:lumMod val="90000"/>
                  </a:schemeClr>
                </a:solidFill>
                <a:latin typeface=".萍方-简" panose="020B0100000000000000" charset="-122"/>
                <a:ea typeface=".萍方-简" panose="020B0100000000000000" charset="-122"/>
                <a:sym typeface="+mn-ea"/>
              </a:rPr>
              <a:t>TEXT</a:t>
            </a:r>
            <a:endParaRPr lang="en-US" altLang="zh-CN" sz="2000" dirty="0">
              <a:solidFill>
                <a:schemeClr val="bg2">
                  <a:lumMod val="90000"/>
                </a:schemeClr>
              </a:solidFill>
              <a:latin typeface=".萍方-简" panose="020B0100000000000000" charset="-122"/>
              <a:ea typeface=".萍方-简" panose="020B0100000000000000" charset="-122"/>
              <a:sym typeface="+mn-ea"/>
            </a:endParaRPr>
          </a:p>
        </p:txBody>
      </p:sp>
      <p:grpSp>
        <p:nvGrpSpPr>
          <p:cNvPr id="25" name="组合 24"/>
          <p:cNvGrpSpPr/>
          <p:nvPr/>
        </p:nvGrpSpPr>
        <p:grpSpPr>
          <a:xfrm>
            <a:off x="579120" y="447675"/>
            <a:ext cx="3135630" cy="368300"/>
            <a:chOff x="912" y="705"/>
            <a:chExt cx="4938" cy="580"/>
          </a:xfrm>
        </p:grpSpPr>
        <p:sp>
          <p:nvSpPr>
            <p:cNvPr id="26" name="文本框 25"/>
            <p:cNvSpPr txBox="1"/>
            <p:nvPr/>
          </p:nvSpPr>
          <p:spPr>
            <a:xfrm>
              <a:off x="1305" y="705"/>
              <a:ext cx="4545" cy="580"/>
            </a:xfrm>
            <a:prstGeom prst="rect">
              <a:avLst/>
            </a:prstGeom>
            <a:noFill/>
          </p:spPr>
          <p:txBody>
            <a:bodyPr wrap="square" rtlCol="0">
              <a:spAutoFit/>
            </a:bodyPr>
            <a:p>
              <a:r>
                <a:rPr lang="zh-CN" altLang="en-US">
                  <a:latin typeface=".萍方-简" panose="020B0100000000000000" charset="-122"/>
                  <a:ea typeface=".萍方-简" panose="020B0100000000000000" charset="-122"/>
                </a:rPr>
                <a:t>文字介绍</a:t>
              </a:r>
              <a:endParaRPr lang="zh-CN" altLang="en-US">
                <a:latin typeface=".萍方-简" panose="020B0100000000000000" charset="-122"/>
                <a:ea typeface=".萍方-简" panose="020B0100000000000000" charset="-122"/>
              </a:endParaRPr>
            </a:p>
          </p:txBody>
        </p:sp>
        <p:sp>
          <p:nvSpPr>
            <p:cNvPr id="27" name="圆角矩形 26"/>
            <p:cNvSpPr/>
            <p:nvPr/>
          </p:nvSpPr>
          <p:spPr>
            <a:xfrm>
              <a:off x="912" y="718"/>
              <a:ext cx="150" cy="555"/>
            </a:xfrm>
            <a:prstGeom prst="roundRect">
              <a:avLst/>
            </a:prstGeom>
            <a:solidFill>
              <a:srgbClr val="DD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13" name="图片 212" descr="透明-横"/>
          <p:cNvPicPr>
            <a:picLocks noChangeAspect="1"/>
          </p:cNvPicPr>
          <p:nvPr/>
        </p:nvPicPr>
        <p:blipFill>
          <a:blip r:embed="rId4"/>
          <a:stretch>
            <a:fillRect/>
          </a:stretch>
        </p:blipFill>
        <p:spPr>
          <a:xfrm>
            <a:off x="9806940" y="130810"/>
            <a:ext cx="2075180" cy="803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透明-横"/>
          <p:cNvPicPr>
            <a:picLocks noChangeAspect="1"/>
          </p:cNvPicPr>
          <p:nvPr/>
        </p:nvPicPr>
        <p:blipFill>
          <a:blip r:embed="rId1"/>
          <a:stretch>
            <a:fillRect/>
          </a:stretch>
        </p:blipFill>
        <p:spPr>
          <a:xfrm>
            <a:off x="960755" y="1948815"/>
            <a:ext cx="2075180" cy="803275"/>
          </a:xfrm>
          <a:prstGeom prst="rect">
            <a:avLst/>
          </a:prstGeom>
        </p:spPr>
      </p:pic>
      <p:sp>
        <p:nvSpPr>
          <p:cNvPr id="284" name="Shape 26"/>
          <p:cNvSpPr/>
          <p:nvPr/>
        </p:nvSpPr>
        <p:spPr>
          <a:xfrm flipH="1">
            <a:off x="19685" y="5379720"/>
            <a:ext cx="12214860" cy="167259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rgbClr val="DD592E"/>
          </a:solidFill>
          <a:ln w="9525" cap="flat" cmpd="sng">
            <a:noFill/>
            <a:prstDash val="solid"/>
            <a:round/>
            <a:headEnd type="none" w="med" len="med"/>
            <a:tailEnd type="none" w="med" len="med"/>
          </a:ln>
        </p:spPr>
        <p:txBody>
          <a:bodyPr lIns="91425" tIns="45700" rIns="91425" bIns="45700" anchor="t" anchorCtr="0">
            <a:noAutofit/>
          </a:bodyPr>
          <a:p>
            <a:pPr marL="0" marR="0" lvl="0" indent="0" algn="l" rtl="0">
              <a:spcBef>
                <a:spcPts val="0"/>
              </a:spcBef>
              <a:buNone/>
            </a:pPr>
            <a:endParaRPr sz="1350" b="0" i="0" u="none" strike="noStrike" cap="none" baseline="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5" name="组合 4"/>
          <p:cNvGrpSpPr/>
          <p:nvPr/>
        </p:nvGrpSpPr>
        <p:grpSpPr>
          <a:xfrm rot="0">
            <a:off x="545984" y="2268855"/>
            <a:ext cx="8072824" cy="1785620"/>
            <a:chOff x="6385" y="3552"/>
            <a:chExt cx="11885" cy="2812"/>
          </a:xfrm>
        </p:grpSpPr>
        <p:sp>
          <p:nvSpPr>
            <p:cNvPr id="3" name="文本框 2"/>
            <p:cNvSpPr txBox="1"/>
            <p:nvPr/>
          </p:nvSpPr>
          <p:spPr>
            <a:xfrm>
              <a:off x="6385" y="3894"/>
              <a:ext cx="11885" cy="2470"/>
            </a:xfrm>
            <a:prstGeom prst="rect">
              <a:avLst/>
            </a:prstGeom>
            <a:noFill/>
          </p:spPr>
          <p:txBody>
            <a:bodyPr wrap="square" rtlCol="0">
              <a:spAutoFit/>
            </a:bodyPr>
            <a:p>
              <a:r>
                <a:rPr lang="en-US" altLang="zh-CN" sz="9600">
                  <a:solidFill>
                    <a:schemeClr val="tx1">
                      <a:lumMod val="85000"/>
                      <a:lumOff val="15000"/>
                    </a:schemeClr>
                  </a:solidFill>
                  <a:latin typeface=".萍方-简" panose="020B0100000000000000" charset="-122"/>
                  <a:ea typeface=".萍方-简" panose="020B0100000000000000" charset="-122"/>
                </a:rPr>
                <a:t> </a:t>
              </a:r>
              <a:r>
                <a:rPr lang="en-US" altLang="zh-CN" sz="9600" b="1">
                  <a:solidFill>
                    <a:schemeClr val="tx1"/>
                  </a:solidFill>
                  <a:latin typeface=".萍方-简" panose="020B0100000000000000" charset="-122"/>
                  <a:ea typeface=".萍方-简" panose="020B0100000000000000" charset="-122"/>
                </a:rPr>
                <a:t>THANK YOU</a:t>
              </a:r>
              <a:endParaRPr lang="en-US" altLang="zh-CN" sz="9600" b="1">
                <a:solidFill>
                  <a:schemeClr val="tx1"/>
                </a:solidFill>
                <a:latin typeface=".萍方-简" panose="020B0100000000000000" charset="-122"/>
                <a:ea typeface=".萍方-简" panose="020B0100000000000000" charset="-122"/>
              </a:endParaRPr>
            </a:p>
          </p:txBody>
        </p:sp>
        <p:sp>
          <p:nvSpPr>
            <p:cNvPr id="4" name="文本框 3"/>
            <p:cNvSpPr txBox="1"/>
            <p:nvPr/>
          </p:nvSpPr>
          <p:spPr>
            <a:xfrm>
              <a:off x="13628" y="3552"/>
              <a:ext cx="3728" cy="628"/>
            </a:xfrm>
            <a:prstGeom prst="rect">
              <a:avLst/>
            </a:prstGeom>
            <a:noFill/>
          </p:spPr>
          <p:txBody>
            <a:bodyPr wrap="square" rtlCol="0">
              <a:spAutoFit/>
            </a:bodyPr>
            <a:p>
              <a:r>
                <a:rPr lang="zh-CN" altLang="en-US" sz="2000" b="1">
                  <a:solidFill>
                    <a:schemeClr val="tx1"/>
                  </a:solidFill>
                  <a:latin typeface=".萍方-简" panose="020B0100000000000000" charset="-122"/>
                  <a:ea typeface=".萍方-简" panose="020B0100000000000000" charset="-122"/>
                  <a:sym typeface="+mn-ea"/>
                </a:rPr>
                <a:t>www.chancetop.com</a:t>
              </a:r>
              <a:endParaRPr lang="zh-CN" altLang="en-US" sz="2000" b="1">
                <a:solidFill>
                  <a:schemeClr val="tx1"/>
                </a:solidFill>
                <a:latin typeface=".萍方-简" panose="020B0100000000000000" charset="-122"/>
                <a:ea typeface=".萍方-简" panose="020B0100000000000000" charset="-122"/>
                <a:sym typeface="+mn-ea"/>
              </a:endParaRPr>
            </a:p>
          </p:txBody>
        </p:sp>
      </p:grpSp>
      <p:pic>
        <p:nvPicPr>
          <p:cNvPr id="2" name="图片 1"/>
          <p:cNvPicPr>
            <a:picLocks noChangeAspect="1"/>
          </p:cNvPicPr>
          <p:nvPr/>
        </p:nvPicPr>
        <p:blipFill>
          <a:blip r:embed="rId2"/>
          <a:srcRect t="33056" r="-403"/>
          <a:stretch>
            <a:fillRect/>
          </a:stretch>
        </p:blipFill>
        <p:spPr>
          <a:xfrm flipH="1">
            <a:off x="7216140" y="0"/>
            <a:ext cx="4742815" cy="2760980"/>
          </a:xfrm>
          <a:prstGeom prst="rect">
            <a:avLst/>
          </a:prstGeom>
        </p:spPr>
      </p:pic>
      <p:grpSp>
        <p:nvGrpSpPr>
          <p:cNvPr id="7" name="组合 6"/>
          <p:cNvGrpSpPr/>
          <p:nvPr/>
        </p:nvGrpSpPr>
        <p:grpSpPr>
          <a:xfrm>
            <a:off x="988695" y="3783965"/>
            <a:ext cx="7028180" cy="436880"/>
            <a:chOff x="1467" y="6049"/>
            <a:chExt cx="11068" cy="688"/>
          </a:xfrm>
        </p:grpSpPr>
        <p:sp>
          <p:nvSpPr>
            <p:cNvPr id="6" name="矩形 5"/>
            <p:cNvSpPr/>
            <p:nvPr/>
          </p:nvSpPr>
          <p:spPr>
            <a:xfrm>
              <a:off x="1641" y="6475"/>
              <a:ext cx="10863" cy="262"/>
            </a:xfrm>
            <a:prstGeom prst="rect">
              <a:avLst/>
            </a:prstGeom>
            <a:solidFill>
              <a:srgbClr val="E75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1467" y="6049"/>
              <a:ext cx="11068" cy="628"/>
            </a:xfrm>
            <a:prstGeom prst="rect">
              <a:avLst/>
            </a:prstGeom>
            <a:noFill/>
          </p:spPr>
          <p:txBody>
            <a:bodyPr wrap="square" rtlCol="0">
              <a:spAutoFit/>
            </a:bodyPr>
            <a:p>
              <a:pPr algn="dist" fontAlgn="auto"/>
              <a:r>
                <a:rPr lang="en-US" sz="2000" kern="400" spc="100">
                  <a:solidFill>
                    <a:srgbClr val="E75D39"/>
                  </a:solidFill>
                  <a:uFillTx/>
                  <a:latin typeface=".萍方-简" panose="020B0100000000000000" charset="-122"/>
                  <a:ea typeface=".萍方-简" panose="020B0100000000000000" charset="-122"/>
                  <a:sym typeface="+mn-ea"/>
                </a:rPr>
                <a:t>TRANSFORMING BUSINESS THROUGH TECHNOLOGY.</a:t>
              </a:r>
              <a:endParaRPr lang="zh-CN" altLang="en-US" sz="2000" kern="400" spc="100">
                <a:solidFill>
                  <a:srgbClr val="E75D39"/>
                </a:solidFill>
                <a:uFillTx/>
                <a:latin typeface=".萍方-简" panose="020B0100000000000000" charset="-122"/>
                <a:ea typeface=".萍方-简" panose="020B0100000000000000" charset="-122"/>
                <a:sym typeface="+mn-e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6632575" y="5842635"/>
            <a:ext cx="5740400" cy="1322070"/>
          </a:xfrm>
          <a:prstGeom prst="rect">
            <a:avLst/>
          </a:prstGeom>
          <a:noFill/>
        </p:spPr>
        <p:txBody>
          <a:bodyPr wrap="square" rtlCol="0">
            <a:spAutoFit/>
          </a:bodyPr>
          <a:p>
            <a:r>
              <a:rPr lang="en-US" altLang="zh-CN" sz="8000">
                <a:solidFill>
                  <a:srgbClr val="E75D39">
                    <a:alpha val="24000"/>
                  </a:srgbClr>
                </a:solidFill>
                <a:latin typeface=".萍方-简" panose="020B0100000000000000" charset="-122"/>
                <a:ea typeface=".萍方-简" panose="020B0100000000000000" charset="-122"/>
              </a:rPr>
              <a:t>CONTENTS</a:t>
            </a:r>
            <a:endParaRPr lang="en-US" altLang="zh-CN" sz="8000">
              <a:solidFill>
                <a:srgbClr val="E75D39">
                  <a:alpha val="24000"/>
                </a:srgbClr>
              </a:solidFill>
              <a:latin typeface=".萍方-简" panose="020B0100000000000000" charset="-122"/>
              <a:ea typeface=".萍方-简" panose="020B0100000000000000" charset="-122"/>
            </a:endParaRPr>
          </a:p>
        </p:txBody>
      </p:sp>
      <p:grpSp>
        <p:nvGrpSpPr>
          <p:cNvPr id="11" name="d695eabe-e7e0-4a7a-aefc-ee082644e9e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
            <a:ext cx="11544618" cy="6182360"/>
            <a:chOff x="0" y="-1"/>
            <a:chExt cx="11544618" cy="6182360"/>
          </a:xfrm>
        </p:grpSpPr>
        <p:cxnSp>
          <p:nvCxnSpPr>
            <p:cNvPr id="12" name="直接连接符 11"/>
            <p:cNvCxnSpPr>
              <a:stCxn id="18" idx="2"/>
            </p:cNvCxnSpPr>
            <p:nvPr/>
          </p:nvCxnSpPr>
          <p:spPr>
            <a:xfrm>
              <a:off x="813941" y="6143625"/>
              <a:ext cx="10706547" cy="0"/>
            </a:xfrm>
            <a:prstGeom prst="line">
              <a:avLst/>
            </a:prstGeom>
            <a:ln w="12700" cap="rnd" cmpd="sng">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3" idx="2"/>
            </p:cNvCxnSpPr>
            <p:nvPr/>
          </p:nvCxnSpPr>
          <p:spPr>
            <a:xfrm>
              <a:off x="1697381" y="5442303"/>
              <a:ext cx="9823107" cy="0"/>
            </a:xfrm>
            <a:prstGeom prst="line">
              <a:avLst/>
            </a:prstGeom>
            <a:ln w="12700" cap="rnd" cmpd="sng">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a:off x="2604951" y="4680486"/>
              <a:ext cx="8939667" cy="4"/>
            </a:xfrm>
            <a:prstGeom prst="line">
              <a:avLst/>
            </a:prstGeom>
            <a:ln w="12700" cap="rnd" cmpd="sng">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9" idx="2"/>
            </p:cNvCxnSpPr>
            <p:nvPr/>
          </p:nvCxnSpPr>
          <p:spPr>
            <a:xfrm>
              <a:off x="3464261" y="3919935"/>
              <a:ext cx="8056227" cy="0"/>
            </a:xfrm>
            <a:prstGeom prst="line">
              <a:avLst/>
            </a:prstGeom>
            <a:ln w="12700" cap="rnd" cmpd="sng">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0" idx="2"/>
            </p:cNvCxnSpPr>
            <p:nvPr/>
          </p:nvCxnSpPr>
          <p:spPr>
            <a:xfrm>
              <a:off x="4347701" y="3218432"/>
              <a:ext cx="7172787" cy="0"/>
            </a:xfrm>
            <a:prstGeom prst="line">
              <a:avLst/>
            </a:prstGeom>
            <a:ln w="12700" cap="rnd" cmpd="sng">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21" idx="2"/>
            </p:cNvCxnSpPr>
            <p:nvPr/>
          </p:nvCxnSpPr>
          <p:spPr>
            <a:xfrm>
              <a:off x="5231140" y="2529000"/>
              <a:ext cx="6290935" cy="0"/>
            </a:xfrm>
            <a:prstGeom prst="line">
              <a:avLst/>
            </a:prstGeom>
            <a:ln w="12700" cap="rnd" cmpd="sng">
              <a:solidFill>
                <a:schemeClr val="bg1">
                  <a:lumMod val="75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8" name="ïṧḷiḓè"/>
            <p:cNvSpPr/>
            <p:nvPr/>
          </p:nvSpPr>
          <p:spPr bwMode="auto">
            <a:xfrm>
              <a:off x="669925" y="-1"/>
              <a:ext cx="288290" cy="6143625"/>
            </a:xfrm>
            <a:prstGeom prst="rect">
              <a:avLst/>
            </a:prstGeom>
            <a:solidFill>
              <a:srgbClr val="DD592E"/>
            </a:solidFill>
            <a:ln w="19050">
              <a:noFill/>
              <a:round/>
            </a:ln>
          </p:spPr>
          <p:txBody>
            <a:bodyPr anchor="ctr"/>
            <a:p>
              <a:pPr algn="ctr"/>
            </a:p>
          </p:txBody>
        </p:sp>
        <p:sp>
          <p:nvSpPr>
            <p:cNvPr id="19" name="iṥlîḓé"/>
            <p:cNvSpPr/>
            <p:nvPr/>
          </p:nvSpPr>
          <p:spPr bwMode="auto">
            <a:xfrm>
              <a:off x="3320415" y="-1"/>
              <a:ext cx="288290" cy="3919855"/>
            </a:xfrm>
            <a:prstGeom prst="rect">
              <a:avLst/>
            </a:prstGeom>
            <a:solidFill>
              <a:srgbClr val="DD592E"/>
            </a:solidFill>
            <a:ln w="19050">
              <a:noFill/>
              <a:round/>
            </a:ln>
          </p:spPr>
          <p:txBody>
            <a:bodyPr anchor="ctr"/>
            <a:p>
              <a:pPr algn="ctr"/>
            </a:p>
          </p:txBody>
        </p:sp>
        <p:sp>
          <p:nvSpPr>
            <p:cNvPr id="20" name="íṡḷîḋe"/>
            <p:cNvSpPr/>
            <p:nvPr/>
          </p:nvSpPr>
          <p:spPr bwMode="auto">
            <a:xfrm>
              <a:off x="4203700" y="-1"/>
              <a:ext cx="288290" cy="3218180"/>
            </a:xfrm>
            <a:prstGeom prst="rect">
              <a:avLst/>
            </a:prstGeom>
            <a:solidFill>
              <a:srgbClr val="DD592E"/>
            </a:solidFill>
            <a:ln w="19050">
              <a:noFill/>
              <a:round/>
            </a:ln>
          </p:spPr>
          <p:txBody>
            <a:bodyPr anchor="ctr"/>
            <a:p>
              <a:pPr algn="ctr"/>
            </a:p>
          </p:txBody>
        </p:sp>
        <p:sp>
          <p:nvSpPr>
            <p:cNvPr id="21" name="íṥ1ídê"/>
            <p:cNvSpPr/>
            <p:nvPr/>
          </p:nvSpPr>
          <p:spPr bwMode="auto">
            <a:xfrm>
              <a:off x="5087124" y="0"/>
              <a:ext cx="288032" cy="2529000"/>
            </a:xfrm>
            <a:prstGeom prst="rect">
              <a:avLst/>
            </a:prstGeom>
            <a:solidFill>
              <a:srgbClr val="DD592E"/>
            </a:solidFill>
            <a:ln w="19050">
              <a:noFill/>
              <a:round/>
            </a:ln>
          </p:spPr>
          <p:txBody>
            <a:bodyPr anchor="ctr"/>
            <a:p>
              <a:pPr algn="ctr"/>
            </a:p>
          </p:txBody>
        </p:sp>
        <p:sp>
          <p:nvSpPr>
            <p:cNvPr id="22" name="îṩļîḓe"/>
            <p:cNvSpPr/>
            <p:nvPr/>
          </p:nvSpPr>
          <p:spPr bwMode="auto">
            <a:xfrm>
              <a:off x="2436495" y="-1"/>
              <a:ext cx="336550" cy="4680585"/>
            </a:xfrm>
            <a:prstGeom prst="rect">
              <a:avLst/>
            </a:prstGeom>
            <a:solidFill>
              <a:srgbClr val="DD592E"/>
            </a:solidFill>
            <a:ln w="19050">
              <a:noFill/>
              <a:round/>
            </a:ln>
          </p:spPr>
          <p:txBody>
            <a:bodyPr anchor="ctr"/>
            <a:p>
              <a:pPr algn="ctr"/>
            </a:p>
          </p:txBody>
        </p:sp>
        <p:sp>
          <p:nvSpPr>
            <p:cNvPr id="23" name="îsļíḓe"/>
            <p:cNvSpPr/>
            <p:nvPr/>
          </p:nvSpPr>
          <p:spPr bwMode="auto">
            <a:xfrm>
              <a:off x="1553210" y="-1"/>
              <a:ext cx="288290" cy="5442585"/>
            </a:xfrm>
            <a:prstGeom prst="rect">
              <a:avLst/>
            </a:prstGeom>
            <a:solidFill>
              <a:srgbClr val="DD592E"/>
            </a:solidFill>
            <a:ln w="19050">
              <a:noFill/>
              <a:round/>
            </a:ln>
          </p:spPr>
          <p:txBody>
            <a:bodyPr anchor="ctr"/>
            <a:p>
              <a:pPr algn="ctr"/>
            </a:p>
          </p:txBody>
        </p:sp>
        <p:sp>
          <p:nvSpPr>
            <p:cNvPr id="24" name="iSľíďe"/>
            <p:cNvSpPr/>
            <p:nvPr/>
          </p:nvSpPr>
          <p:spPr bwMode="auto">
            <a:xfrm>
              <a:off x="0" y="1096050"/>
              <a:ext cx="11520488" cy="456526"/>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b"/>
            <a:p>
              <a:pPr algn="r"/>
              <a:endParaRPr lang="en-US" altLang="zh-CN" b="1" dirty="0"/>
            </a:p>
          </p:txBody>
        </p:sp>
        <p:sp>
          <p:nvSpPr>
            <p:cNvPr id="33" name="íśļiḓè"/>
            <p:cNvSpPr/>
            <p:nvPr/>
          </p:nvSpPr>
          <p:spPr>
            <a:xfrm>
              <a:off x="10372090" y="5725794"/>
              <a:ext cx="1148080" cy="456565"/>
            </a:xfrm>
            <a:prstGeom prst="snip2SameRect">
              <a:avLst>
                <a:gd name="adj1" fmla="val 0"/>
                <a:gd name="adj2" fmla="val 0"/>
              </a:avLst>
            </a:prstGeom>
            <a:ln>
              <a:noFill/>
            </a:ln>
          </p:spPr>
          <p:txBody>
            <a:bodyPr wrap="square" lIns="91440" tIns="45720" rIns="91440" bIns="45720" anchor="b">
              <a:noAutofit/>
            </a:bodyPr>
            <a:p>
              <a:pPr algn="r">
                <a:spcBef>
                  <a:spcPct val="0"/>
                </a:spcBef>
              </a:pPr>
              <a:r>
                <a:rPr lang="zh-CN" altLang="en-US" dirty="0">
                  <a:latin typeface=".萍方-简" panose="020B0100000000000000" charset="-122"/>
                  <a:ea typeface=".萍方-简" panose="020B0100000000000000" charset="-122"/>
                  <a:sym typeface="+mn-ea"/>
                </a:rPr>
                <a:t>文字介绍</a:t>
              </a:r>
              <a:endParaRPr lang="zh-CN" altLang="en-US" b="1" dirty="0">
                <a:latin typeface=".萍方-简" panose="020B0100000000000000" charset="-122"/>
                <a:ea typeface=".萍方-简" panose="020B0100000000000000" charset="-122"/>
              </a:endParaRPr>
            </a:p>
          </p:txBody>
        </p:sp>
        <p:sp>
          <p:nvSpPr>
            <p:cNvPr id="34" name="íṥļiḑê"/>
            <p:cNvSpPr/>
            <p:nvPr/>
          </p:nvSpPr>
          <p:spPr>
            <a:xfrm>
              <a:off x="9873615" y="5039359"/>
              <a:ext cx="1665605" cy="456565"/>
            </a:xfrm>
            <a:prstGeom prst="snip2SameRect">
              <a:avLst>
                <a:gd name="adj1" fmla="val 0"/>
                <a:gd name="adj2" fmla="val 0"/>
              </a:avLst>
            </a:prstGeom>
            <a:ln>
              <a:noFill/>
            </a:ln>
          </p:spPr>
          <p:txBody>
            <a:bodyPr wrap="square" lIns="91440" tIns="45720" rIns="91440" bIns="45720" anchor="b">
              <a:noAutofit/>
            </a:bodyPr>
            <a:p>
              <a:pPr algn="r">
                <a:spcBef>
                  <a:spcPct val="0"/>
                </a:spcBef>
              </a:pPr>
              <a:r>
                <a:rPr lang="zh-CN" altLang="en-US" dirty="0">
                  <a:latin typeface=".萍方-简" panose="020B0100000000000000" charset="-122"/>
                  <a:ea typeface=".萍方-简" panose="020B0100000000000000" charset="-122"/>
                  <a:sym typeface="+mn-ea"/>
                </a:rPr>
                <a:t>文字介绍</a:t>
              </a:r>
              <a:endParaRPr lang="zh-CN" altLang="en-US" dirty="0">
                <a:latin typeface=".萍方-简" panose="020B0100000000000000" charset="-122"/>
                <a:ea typeface=".萍方-简" panose="020B0100000000000000" charset="-122"/>
              </a:endParaRPr>
            </a:p>
          </p:txBody>
        </p:sp>
        <p:sp>
          <p:nvSpPr>
            <p:cNvPr id="35" name="ísḻiḑê"/>
            <p:cNvSpPr/>
            <p:nvPr/>
          </p:nvSpPr>
          <p:spPr>
            <a:xfrm>
              <a:off x="10132695" y="4278629"/>
              <a:ext cx="1397000" cy="456565"/>
            </a:xfrm>
            <a:prstGeom prst="snip2SameRect">
              <a:avLst>
                <a:gd name="adj1" fmla="val 0"/>
                <a:gd name="adj2" fmla="val 0"/>
              </a:avLst>
            </a:prstGeom>
            <a:ln>
              <a:noFill/>
            </a:ln>
          </p:spPr>
          <p:txBody>
            <a:bodyPr wrap="square" lIns="91440" tIns="45720" rIns="91440" bIns="45720" anchor="b">
              <a:noAutofit/>
            </a:bodyPr>
            <a:p>
              <a:pPr algn="r">
                <a:spcBef>
                  <a:spcPct val="0"/>
                </a:spcBef>
              </a:pPr>
              <a:r>
                <a:rPr lang="zh-CN" altLang="en-US" dirty="0">
                  <a:latin typeface=".萍方-简" panose="020B0100000000000000" charset="-122"/>
                  <a:ea typeface=".萍方-简" panose="020B0100000000000000" charset="-122"/>
                  <a:sym typeface="+mn-ea"/>
                </a:rPr>
                <a:t>文字介绍</a:t>
              </a:r>
              <a:endParaRPr lang="zh-CN" altLang="en-US" dirty="0">
                <a:latin typeface=".萍方-简" panose="020B0100000000000000" charset="-122"/>
                <a:ea typeface=".萍方-简" panose="020B0100000000000000" charset="-122"/>
              </a:endParaRPr>
            </a:p>
          </p:txBody>
        </p:sp>
        <p:sp>
          <p:nvSpPr>
            <p:cNvPr id="36" name="ï$líḓè"/>
            <p:cNvSpPr/>
            <p:nvPr/>
          </p:nvSpPr>
          <p:spPr>
            <a:xfrm>
              <a:off x="9806305" y="3519804"/>
              <a:ext cx="1704340" cy="456565"/>
            </a:xfrm>
            <a:prstGeom prst="snip2SameRect">
              <a:avLst>
                <a:gd name="adj1" fmla="val 0"/>
                <a:gd name="adj2" fmla="val 0"/>
              </a:avLst>
            </a:prstGeom>
            <a:ln>
              <a:noFill/>
            </a:ln>
          </p:spPr>
          <p:txBody>
            <a:bodyPr wrap="square" lIns="91440" tIns="45720" rIns="91440" bIns="45720" anchor="b">
              <a:noAutofit/>
            </a:bodyPr>
            <a:p>
              <a:pPr algn="r">
                <a:spcBef>
                  <a:spcPct val="0"/>
                </a:spcBef>
              </a:pPr>
              <a:r>
                <a:rPr lang="zh-CN" altLang="en-US" dirty="0">
                  <a:latin typeface=".萍方-简" panose="020B0100000000000000" charset="-122"/>
                  <a:ea typeface=".萍方-简" panose="020B0100000000000000" charset="-122"/>
                  <a:sym typeface="+mn-ea"/>
                </a:rPr>
                <a:t>文字介绍</a:t>
              </a:r>
              <a:endParaRPr lang="zh-CN" altLang="en-US" b="1" dirty="0">
                <a:latin typeface=".萍方-简" panose="020B0100000000000000" charset="-122"/>
                <a:ea typeface=".萍方-简" panose="020B0100000000000000" charset="-122"/>
              </a:endParaRPr>
            </a:p>
          </p:txBody>
        </p:sp>
        <p:sp>
          <p:nvSpPr>
            <p:cNvPr id="37" name="íśļíḍé"/>
            <p:cNvSpPr/>
            <p:nvPr/>
          </p:nvSpPr>
          <p:spPr>
            <a:xfrm>
              <a:off x="5397588" y="2814469"/>
              <a:ext cx="6141950" cy="456526"/>
            </a:xfrm>
            <a:prstGeom prst="snip2SameRect">
              <a:avLst>
                <a:gd name="adj1" fmla="val 0"/>
                <a:gd name="adj2" fmla="val 0"/>
              </a:avLst>
            </a:prstGeom>
            <a:ln>
              <a:noFill/>
            </a:ln>
          </p:spPr>
          <p:txBody>
            <a:bodyPr wrap="square" lIns="91440" tIns="45720" rIns="91440" bIns="45720" anchor="b">
              <a:noAutofit/>
            </a:bodyPr>
            <a:p>
              <a:pPr algn="r">
                <a:spcBef>
                  <a:spcPct val="0"/>
                </a:spcBef>
              </a:pPr>
              <a:r>
                <a:rPr lang="zh-CN" altLang="en-US" dirty="0">
                  <a:latin typeface=".萍方-简" panose="020B0100000000000000" charset="-122"/>
                  <a:ea typeface=".萍方-简" panose="020B0100000000000000" charset="-122"/>
                  <a:sym typeface="+mn-ea"/>
                </a:rPr>
                <a:t>文字介绍</a:t>
              </a:r>
              <a:endParaRPr lang="zh-CN" altLang="en-US" dirty="0">
                <a:latin typeface=".萍方-简" panose="020B0100000000000000" charset="-122"/>
                <a:ea typeface=".萍方-简" panose="020B0100000000000000" charset="-122"/>
              </a:endParaRPr>
            </a:p>
          </p:txBody>
        </p:sp>
        <p:sp>
          <p:nvSpPr>
            <p:cNvPr id="38" name="íṧľîde"/>
            <p:cNvSpPr/>
            <p:nvPr/>
          </p:nvSpPr>
          <p:spPr>
            <a:xfrm>
              <a:off x="8620760" y="2078989"/>
              <a:ext cx="2899410" cy="456565"/>
            </a:xfrm>
            <a:prstGeom prst="snip2SameRect">
              <a:avLst>
                <a:gd name="adj1" fmla="val 0"/>
                <a:gd name="adj2" fmla="val 0"/>
              </a:avLst>
            </a:prstGeom>
            <a:ln>
              <a:noFill/>
            </a:ln>
          </p:spPr>
          <p:txBody>
            <a:bodyPr wrap="square" lIns="91440" tIns="45720" rIns="91440" bIns="45720" anchor="b">
              <a:noAutofit/>
            </a:bodyPr>
            <a:p>
              <a:pPr algn="r">
                <a:spcBef>
                  <a:spcPct val="0"/>
                </a:spcBef>
              </a:pPr>
              <a:r>
                <a:rPr lang="zh-CN" altLang="en-US" dirty="0">
                  <a:latin typeface=".萍方-简" panose="020B0100000000000000" charset="-122"/>
                  <a:ea typeface=".萍方-简" panose="020B0100000000000000" charset="-122"/>
                </a:rPr>
                <a:t>文字介绍</a:t>
              </a:r>
              <a:endParaRPr lang="zh-CN" altLang="en-US" dirty="0">
                <a:latin typeface=".萍方-简" panose="020B0100000000000000" charset="-122"/>
                <a:ea typeface=".萍方-简" panose="020B0100000000000000" charset="-122"/>
              </a:endParaRPr>
            </a:p>
          </p:txBody>
        </p:sp>
      </p:grpSp>
      <p:pic>
        <p:nvPicPr>
          <p:cNvPr id="10" name="图片 9" descr="透明-横"/>
          <p:cNvPicPr>
            <a:picLocks noChangeAspect="1"/>
          </p:cNvPicPr>
          <p:nvPr/>
        </p:nvPicPr>
        <p:blipFill>
          <a:blip r:embed="rId2"/>
          <a:stretch>
            <a:fillRect/>
          </a:stretch>
        </p:blipFill>
        <p:spPr>
          <a:xfrm>
            <a:off x="9504045" y="0"/>
            <a:ext cx="2075180" cy="803275"/>
          </a:xfrm>
          <a:prstGeom prst="rect">
            <a:avLst/>
          </a:prstGeom>
        </p:spPr>
      </p:pic>
      <p:sp>
        <p:nvSpPr>
          <p:cNvPr id="2" name="文本框 1"/>
          <p:cNvSpPr txBox="1"/>
          <p:nvPr/>
        </p:nvSpPr>
        <p:spPr>
          <a:xfrm>
            <a:off x="4907280" y="1042670"/>
            <a:ext cx="680720" cy="583565"/>
          </a:xfrm>
          <a:prstGeom prst="rect">
            <a:avLst/>
          </a:prstGeom>
          <a:noFill/>
        </p:spPr>
        <p:txBody>
          <a:bodyPr wrap="square" rtlCol="0">
            <a:spAutoFit/>
          </a:bodyPr>
          <a:p>
            <a:r>
              <a:rPr lang="en-US" altLang="zh-CN" sz="3200">
                <a:latin typeface=".萍方-简" panose="020B0100000000000000" charset="-122"/>
                <a:ea typeface=".萍方-简" panose="020B0100000000000000" charset="-122"/>
                <a:cs typeface="Arial Rounded MT Bold" panose="020F0704030504030204" charset="0"/>
              </a:rPr>
              <a:t>01</a:t>
            </a:r>
            <a:endParaRPr lang="en-US" altLang="zh-CN" sz="3200">
              <a:latin typeface=".萍方-简" panose="020B0100000000000000" charset="-122"/>
              <a:ea typeface=".萍方-简" panose="020B0100000000000000" charset="-122"/>
              <a:cs typeface="Arial Rounded MT Bold" panose="020F0704030504030204" charset="0"/>
            </a:endParaRPr>
          </a:p>
        </p:txBody>
      </p:sp>
      <p:sp>
        <p:nvSpPr>
          <p:cNvPr id="3" name="文本框 2"/>
          <p:cNvSpPr txBox="1"/>
          <p:nvPr/>
        </p:nvSpPr>
        <p:spPr>
          <a:xfrm>
            <a:off x="4044315" y="1032510"/>
            <a:ext cx="680720" cy="583565"/>
          </a:xfrm>
          <a:prstGeom prst="rect">
            <a:avLst/>
          </a:prstGeom>
          <a:noFill/>
        </p:spPr>
        <p:txBody>
          <a:bodyPr wrap="square" rtlCol="0">
            <a:spAutoFit/>
          </a:bodyPr>
          <a:p>
            <a:r>
              <a:rPr lang="en-US" altLang="zh-CN" sz="3200">
                <a:latin typeface=".萍方-简" panose="020B0100000000000000" charset="-122"/>
                <a:ea typeface=".萍方-简" panose="020B0100000000000000" charset="-122"/>
                <a:cs typeface="Arial Rounded MT Bold" panose="020F0704030504030204" charset="0"/>
              </a:rPr>
              <a:t>02</a:t>
            </a:r>
            <a:endParaRPr lang="en-US" altLang="zh-CN" sz="3200">
              <a:latin typeface=".萍方-简" panose="020B0100000000000000" charset="-122"/>
              <a:ea typeface=".萍方-简" panose="020B0100000000000000" charset="-122"/>
              <a:cs typeface="Arial Rounded MT Bold" panose="020F0704030504030204" charset="0"/>
            </a:endParaRPr>
          </a:p>
        </p:txBody>
      </p:sp>
      <p:sp>
        <p:nvSpPr>
          <p:cNvPr id="4" name="文本框 3"/>
          <p:cNvSpPr txBox="1"/>
          <p:nvPr/>
        </p:nvSpPr>
        <p:spPr>
          <a:xfrm>
            <a:off x="3133725" y="1035050"/>
            <a:ext cx="680720" cy="583565"/>
          </a:xfrm>
          <a:prstGeom prst="rect">
            <a:avLst/>
          </a:prstGeom>
          <a:noFill/>
        </p:spPr>
        <p:txBody>
          <a:bodyPr wrap="square" rtlCol="0">
            <a:spAutoFit/>
          </a:bodyPr>
          <a:p>
            <a:r>
              <a:rPr lang="en-US" altLang="zh-CN" sz="3200">
                <a:latin typeface=".萍方-简" panose="020B0100000000000000" charset="-122"/>
                <a:ea typeface=".萍方-简" panose="020B0100000000000000" charset="-122"/>
                <a:cs typeface="Arial Rounded MT Bold" panose="020F0704030504030204" charset="0"/>
              </a:rPr>
              <a:t>03</a:t>
            </a:r>
            <a:endParaRPr lang="en-US" altLang="zh-CN" sz="3200">
              <a:latin typeface=".萍方-简" panose="020B0100000000000000" charset="-122"/>
              <a:ea typeface=".萍方-简" panose="020B0100000000000000" charset="-122"/>
              <a:cs typeface="Arial Rounded MT Bold" panose="020F0704030504030204" charset="0"/>
            </a:endParaRPr>
          </a:p>
        </p:txBody>
      </p:sp>
      <p:sp>
        <p:nvSpPr>
          <p:cNvPr id="5" name="文本框 4"/>
          <p:cNvSpPr txBox="1"/>
          <p:nvPr/>
        </p:nvSpPr>
        <p:spPr>
          <a:xfrm>
            <a:off x="2250440" y="1035050"/>
            <a:ext cx="680720" cy="583565"/>
          </a:xfrm>
          <a:prstGeom prst="rect">
            <a:avLst/>
          </a:prstGeom>
          <a:noFill/>
        </p:spPr>
        <p:txBody>
          <a:bodyPr wrap="square" rtlCol="0">
            <a:spAutoFit/>
          </a:bodyPr>
          <a:p>
            <a:r>
              <a:rPr lang="en-US" altLang="zh-CN" sz="3200">
                <a:latin typeface=".萍方-简" panose="020B0100000000000000" charset="-122"/>
                <a:ea typeface=".萍方-简" panose="020B0100000000000000" charset="-122"/>
                <a:cs typeface="Arial Rounded MT Bold" panose="020F0704030504030204" charset="0"/>
              </a:rPr>
              <a:t>04</a:t>
            </a:r>
            <a:endParaRPr lang="en-US" altLang="zh-CN" sz="3200">
              <a:latin typeface=".萍方-简" panose="020B0100000000000000" charset="-122"/>
              <a:ea typeface=".萍方-简" panose="020B0100000000000000" charset="-122"/>
              <a:cs typeface="Arial Rounded MT Bold" panose="020F0704030504030204" charset="0"/>
            </a:endParaRPr>
          </a:p>
        </p:txBody>
      </p:sp>
      <p:sp>
        <p:nvSpPr>
          <p:cNvPr id="6" name="文本框 5"/>
          <p:cNvSpPr txBox="1"/>
          <p:nvPr/>
        </p:nvSpPr>
        <p:spPr>
          <a:xfrm>
            <a:off x="1417320" y="1032510"/>
            <a:ext cx="680720" cy="583565"/>
          </a:xfrm>
          <a:prstGeom prst="rect">
            <a:avLst/>
          </a:prstGeom>
          <a:noFill/>
        </p:spPr>
        <p:txBody>
          <a:bodyPr wrap="square" rtlCol="0">
            <a:spAutoFit/>
          </a:bodyPr>
          <a:p>
            <a:r>
              <a:rPr lang="en-US" altLang="zh-CN" sz="3200">
                <a:latin typeface=".萍方-简" panose="020B0100000000000000" charset="-122"/>
                <a:ea typeface=".萍方-简" panose="020B0100000000000000" charset="-122"/>
                <a:cs typeface="Arial Rounded MT Bold" panose="020F0704030504030204" charset="0"/>
              </a:rPr>
              <a:t>05</a:t>
            </a:r>
            <a:endParaRPr lang="en-US" altLang="zh-CN" sz="3200">
              <a:latin typeface=".萍方-简" panose="020B0100000000000000" charset="-122"/>
              <a:ea typeface=".萍方-简" panose="020B0100000000000000" charset="-122"/>
              <a:cs typeface="Arial Rounded MT Bold" panose="020F0704030504030204" charset="0"/>
            </a:endParaRPr>
          </a:p>
        </p:txBody>
      </p:sp>
      <p:sp>
        <p:nvSpPr>
          <p:cNvPr id="7" name="文本框 6"/>
          <p:cNvSpPr txBox="1"/>
          <p:nvPr/>
        </p:nvSpPr>
        <p:spPr>
          <a:xfrm>
            <a:off x="483870" y="1032510"/>
            <a:ext cx="680720" cy="583565"/>
          </a:xfrm>
          <a:prstGeom prst="rect">
            <a:avLst/>
          </a:prstGeom>
          <a:noFill/>
        </p:spPr>
        <p:txBody>
          <a:bodyPr wrap="square" rtlCol="0">
            <a:spAutoFit/>
          </a:bodyPr>
          <a:p>
            <a:r>
              <a:rPr lang="en-US" altLang="zh-CN" sz="3200">
                <a:latin typeface=".萍方-简" panose="020B0100000000000000" charset="-122"/>
                <a:ea typeface=".萍方-简" panose="020B0100000000000000" charset="-122"/>
                <a:cs typeface="Arial Rounded MT Bold" panose="020F0704030504030204" charset="0"/>
              </a:rPr>
              <a:t>06</a:t>
            </a:r>
            <a:endParaRPr lang="en-US" altLang="zh-CN" sz="3200">
              <a:latin typeface=".萍方-简" panose="020B0100000000000000" charset="-122"/>
              <a:ea typeface=".萍方-简" panose="020B0100000000000000" charset="-122"/>
              <a:cs typeface="Arial Rounded MT Bold" panose="020F07040305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rcRect l="5048" t="15264" r="-109" b="13177"/>
          <a:stretch>
            <a:fillRect/>
          </a:stretch>
        </p:blipFill>
        <p:spPr>
          <a:xfrm>
            <a:off x="4411980" y="-19050"/>
            <a:ext cx="9624695" cy="6876415"/>
          </a:xfrm>
          <a:prstGeom prst="rect">
            <a:avLst/>
          </a:prstGeom>
        </p:spPr>
      </p:pic>
      <p:pic>
        <p:nvPicPr>
          <p:cNvPr id="8" name="图片 7"/>
          <p:cNvPicPr>
            <a:picLocks noChangeAspect="1"/>
          </p:cNvPicPr>
          <p:nvPr>
            <p:custDataLst>
              <p:tags r:id="rId3"/>
            </p:custDataLst>
          </p:nvPr>
        </p:nvPicPr>
        <p:blipFill>
          <a:blip r:embed="rId4"/>
          <a:srcRect t="32495" r="-108"/>
          <a:stretch>
            <a:fillRect/>
          </a:stretch>
        </p:blipFill>
        <p:spPr>
          <a:xfrm>
            <a:off x="10220325" y="-10160"/>
            <a:ext cx="1773555" cy="1176655"/>
          </a:xfrm>
          <a:prstGeom prst="rect">
            <a:avLst/>
          </a:prstGeom>
        </p:spPr>
      </p:pic>
      <p:pic>
        <p:nvPicPr>
          <p:cNvPr id="7" name="图片 6"/>
          <p:cNvPicPr>
            <a:picLocks noChangeAspect="1"/>
          </p:cNvPicPr>
          <p:nvPr>
            <p:custDataLst>
              <p:tags r:id="rId5"/>
            </p:custDataLst>
          </p:nvPr>
        </p:nvPicPr>
        <p:blipFill>
          <a:blip r:embed="rId2"/>
          <a:srcRect l="4923" t="7784" r="-109" b="11181"/>
          <a:stretch>
            <a:fillRect/>
          </a:stretch>
        </p:blipFill>
        <p:spPr>
          <a:xfrm>
            <a:off x="488950" y="0"/>
            <a:ext cx="8286750" cy="6861810"/>
          </a:xfrm>
          <a:prstGeom prst="rect">
            <a:avLst/>
          </a:prstGeom>
        </p:spPr>
      </p:pic>
      <p:sp>
        <p:nvSpPr>
          <p:cNvPr id="12" name="矩形 11"/>
          <p:cNvSpPr/>
          <p:nvPr userDrawn="1"/>
        </p:nvSpPr>
        <p:spPr>
          <a:xfrm>
            <a:off x="670560" y="1028700"/>
            <a:ext cx="10850563" cy="5108575"/>
          </a:xfrm>
          <a:prstGeom prst="rect">
            <a:avLst/>
          </a:prstGeom>
          <a:solidFill>
            <a:schemeClr val="bg1"/>
          </a:solidFill>
          <a:ln>
            <a:noFill/>
          </a:ln>
          <a:effectLst>
            <a:outerShdw blurRad="457200" sx="102000" sy="102000" algn="ctr" rotWithShape="0">
              <a:schemeClr val="tx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标题 13"/>
          <p:cNvSpPr>
            <a:spLocks noGrp="1"/>
          </p:cNvSpPr>
          <p:nvPr>
            <p:ph type="title"/>
          </p:nvPr>
        </p:nvSpPr>
        <p:spPr>
          <a:xfrm>
            <a:off x="5127625" y="2549525"/>
            <a:ext cx="3872230" cy="1376045"/>
          </a:xfrm>
        </p:spPr>
        <p:txBody>
          <a:bodyPr>
            <a:normAutofit/>
          </a:bodyPr>
          <a:p>
            <a:pPr algn="dist" fontAlgn="auto"/>
            <a:r>
              <a:rPr lang="zh-CN" altLang="en-US" dirty="0">
                <a:solidFill>
                  <a:schemeClr val="tx1">
                    <a:lumMod val="75000"/>
                    <a:lumOff val="25000"/>
                  </a:schemeClr>
                </a:solidFill>
                <a:latin typeface=".萍方-简" panose="020B0100000000000000" charset="-122"/>
                <a:ea typeface=".萍方-简" panose="020B0100000000000000" charset="-122"/>
              </a:rPr>
              <a:t>文字介绍</a:t>
            </a:r>
            <a:endParaRPr lang="zh-CN" altLang="en-US" dirty="0">
              <a:solidFill>
                <a:schemeClr val="tx1">
                  <a:lumMod val="75000"/>
                  <a:lumOff val="25000"/>
                </a:schemeClr>
              </a:solidFill>
              <a:latin typeface=".萍方-简" panose="020B0100000000000000" charset="-122"/>
              <a:ea typeface=".萍方-简" panose="020B0100000000000000" charset="-122"/>
            </a:endParaRPr>
          </a:p>
        </p:txBody>
      </p:sp>
      <p:sp>
        <p:nvSpPr>
          <p:cNvPr id="15" name="文本占位符 14"/>
          <p:cNvSpPr>
            <a:spLocks noGrp="1"/>
          </p:cNvSpPr>
          <p:nvPr>
            <p:ph type="body" idx="1"/>
          </p:nvPr>
        </p:nvSpPr>
        <p:spPr>
          <a:xfrm>
            <a:off x="5165725" y="3696335"/>
            <a:ext cx="2541270" cy="508000"/>
          </a:xfrm>
        </p:spPr>
        <p:txBody>
          <a:bodyPr/>
          <a:p>
            <a:pPr algn="dist" fontAlgn="auto">
              <a:lnSpc>
                <a:spcPct val="130000"/>
              </a:lnSpc>
            </a:pPr>
            <a:r>
              <a:rPr lang="en-US" altLang="zh-CN" sz="2000" dirty="0">
                <a:solidFill>
                  <a:schemeClr val="bg2">
                    <a:lumMod val="90000"/>
                  </a:schemeClr>
                </a:solidFill>
                <a:latin typeface=".萍方-简" panose="020B0100000000000000" charset="-122"/>
                <a:ea typeface=".萍方-简" panose="020B0100000000000000" charset="-122"/>
                <a:sym typeface="+mn-ea"/>
              </a:rPr>
              <a:t>TEXT TEXT TEXT</a:t>
            </a:r>
            <a:endParaRPr lang="en-US" altLang="zh-CN" sz="2000" dirty="0">
              <a:solidFill>
                <a:schemeClr val="bg2">
                  <a:lumMod val="90000"/>
                </a:schemeClr>
              </a:solidFill>
              <a:latin typeface=".萍方-简" panose="020B0100000000000000" charset="-122"/>
              <a:ea typeface=".萍方-简" panose="020B0100000000000000" charset="-122"/>
              <a:sym typeface="+mn-ea"/>
            </a:endParaRPr>
          </a:p>
        </p:txBody>
      </p:sp>
      <p:sp>
        <p:nvSpPr>
          <p:cNvPr id="17" name="矩形 16"/>
          <p:cNvSpPr/>
          <p:nvPr/>
        </p:nvSpPr>
        <p:spPr>
          <a:xfrm>
            <a:off x="-621665" y="-737870"/>
            <a:ext cx="2031365" cy="737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361690" y="2910840"/>
            <a:ext cx="1627505" cy="1014730"/>
          </a:xfrm>
          <a:prstGeom prst="rect">
            <a:avLst/>
          </a:prstGeom>
          <a:noFill/>
        </p:spPr>
        <p:txBody>
          <a:bodyPr wrap="square" rtlCol="0">
            <a:spAutoFit/>
          </a:bodyPr>
          <a:p>
            <a:r>
              <a:rPr lang="en-US" altLang="zh-CN" sz="6000">
                <a:solidFill>
                  <a:srgbClr val="E75D39"/>
                </a:solidFill>
                <a:latin typeface=".萍方-简" panose="020B0100000000000000" charset="-122"/>
                <a:ea typeface=".萍方-简" panose="020B0100000000000000" charset="-122"/>
              </a:rPr>
              <a:t>/01</a:t>
            </a:r>
            <a:endParaRPr lang="en-US" altLang="zh-CN" sz="6000">
              <a:solidFill>
                <a:srgbClr val="E75D39"/>
              </a:solidFill>
              <a:latin typeface=".萍方-简" panose="020B0100000000000000" charset="-122"/>
              <a:ea typeface=".萍方-简" panose="020B0100000000000000" charset="-122"/>
            </a:endParaRPr>
          </a:p>
        </p:txBody>
      </p:sp>
      <p:pic>
        <p:nvPicPr>
          <p:cNvPr id="5" name="图片 4"/>
          <p:cNvPicPr>
            <a:picLocks noChangeAspect="1"/>
          </p:cNvPicPr>
          <p:nvPr>
            <p:custDataLst>
              <p:tags r:id="rId6"/>
            </p:custDataLst>
          </p:nvPr>
        </p:nvPicPr>
        <p:blipFill>
          <a:blip r:embed="rId4"/>
          <a:srcRect l="35878" t="4480" r="-30897" b="-2769"/>
          <a:stretch>
            <a:fillRect/>
          </a:stretch>
        </p:blipFill>
        <p:spPr>
          <a:xfrm>
            <a:off x="-10160" y="5144135"/>
            <a:ext cx="1683385" cy="1713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文本占位符 38"/>
          <p:cNvSpPr>
            <a:spLocks noGrp="1"/>
          </p:cNvSpPr>
          <p:nvPr>
            <p:ph type="body" idx="1"/>
          </p:nvPr>
        </p:nvSpPr>
        <p:spPr>
          <a:xfrm>
            <a:off x="1119505" y="207645"/>
            <a:ext cx="2541270" cy="508000"/>
          </a:xfrm>
        </p:spPr>
        <p:txBody>
          <a:bodyPr/>
          <a:p>
            <a:pPr>
              <a:lnSpc>
                <a:spcPct val="130000"/>
              </a:lnSpc>
            </a:pPr>
            <a:r>
              <a:rPr lang="en-US" altLang="zh-CN" sz="2000">
                <a:solidFill>
                  <a:schemeClr val="bg2">
                    <a:lumMod val="90000"/>
                  </a:schemeClr>
                </a:solidFill>
                <a:latin typeface=".萍方-简" panose="020B0100000000000000" charset="-122"/>
                <a:ea typeface=".萍方-简" panose="020B0100000000000000" charset="-122"/>
                <a:sym typeface="+mn-ea"/>
              </a:rPr>
              <a:t>TEXT TEXT</a:t>
            </a:r>
            <a:endParaRPr lang="en-US" altLang="zh-CN" sz="2000" dirty="0">
              <a:solidFill>
                <a:schemeClr val="bg2">
                  <a:lumMod val="90000"/>
                </a:schemeClr>
              </a:solidFill>
              <a:latin typeface=".萍方-简" panose="020B0100000000000000" charset="-122"/>
              <a:ea typeface=".萍方-简" panose="020B0100000000000000" charset="-122"/>
              <a:sym typeface="+mn-ea"/>
            </a:endParaRPr>
          </a:p>
        </p:txBody>
      </p:sp>
      <p:grpSp>
        <p:nvGrpSpPr>
          <p:cNvPr id="5" name="428d0ba1-9b27-4201-832a-3bac5aaf482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4" y="1192213"/>
            <a:ext cx="10850564" cy="4733926"/>
            <a:chOff x="669924" y="1439863"/>
            <a:chExt cx="10850564" cy="4733926"/>
          </a:xfrm>
        </p:grpSpPr>
        <p:sp>
          <p:nvSpPr>
            <p:cNvPr id="6" name="íŝľîḍê"/>
            <p:cNvSpPr/>
            <p:nvPr/>
          </p:nvSpPr>
          <p:spPr bwMode="auto">
            <a:xfrm>
              <a:off x="669925" y="1439863"/>
              <a:ext cx="10838482" cy="2569469"/>
            </a:xfrm>
            <a:prstGeom prst="rect">
              <a:avLst/>
            </a:prstGeom>
            <a:pattFill prst="pct5">
              <a:fgClr>
                <a:srgbClr val="E4E6EA"/>
              </a:fgClr>
              <a:bgClr>
                <a:srgbClr val="ADB5BF"/>
              </a:bgClr>
            </a:patt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p>
              <a:pPr algn="ctr"/>
              <a:endParaRPr dirty="0"/>
            </a:p>
          </p:txBody>
        </p:sp>
        <p:sp>
          <p:nvSpPr>
            <p:cNvPr id="7" name="ïslîḓê"/>
            <p:cNvSpPr/>
            <p:nvPr/>
          </p:nvSpPr>
          <p:spPr>
            <a:xfrm>
              <a:off x="669924" y="1439863"/>
              <a:ext cx="10850564" cy="2569469"/>
            </a:xfrm>
            <a:prstGeom prst="rect">
              <a:avLst/>
            </a:prstGeom>
            <a:blipFill>
              <a:blip r:embed="rId2"/>
              <a:stretch>
                <a:fillRect t="-69109" b="-684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p>
              <a:pPr>
                <a:spcBef>
                  <a:spcPct val="0"/>
                </a:spcBef>
              </a:pPr>
              <a:endParaRPr lang="en-US" altLang="zh-CN" sz="1400" dirty="0">
                <a:solidFill>
                  <a:schemeClr val="bg1">
                    <a:lumMod val="95000"/>
                  </a:schemeClr>
                </a:solidFill>
              </a:endParaRPr>
            </a:p>
          </p:txBody>
        </p:sp>
        <p:grpSp>
          <p:nvGrpSpPr>
            <p:cNvPr id="8" name="išḻiḑè"/>
            <p:cNvGrpSpPr/>
            <p:nvPr/>
          </p:nvGrpSpPr>
          <p:grpSpPr>
            <a:xfrm>
              <a:off x="6636701" y="2878565"/>
              <a:ext cx="3748345" cy="3148102"/>
              <a:chOff x="6636701" y="2878565"/>
              <a:chExt cx="3748345" cy="3148102"/>
            </a:xfrm>
          </p:grpSpPr>
          <p:sp>
            <p:nvSpPr>
              <p:cNvPr id="28" name="îSlîḓè"/>
              <p:cNvSpPr/>
              <p:nvPr/>
            </p:nvSpPr>
            <p:spPr bwMode="auto">
              <a:xfrm>
                <a:off x="7831927" y="6006659"/>
                <a:ext cx="1377032" cy="20008"/>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square" lIns="91440" tIns="45720" rIns="91440" bIns="45720" anchor="ctr">
                <a:noAutofit/>
              </a:bodyPr>
              <a:p>
                <a:pPr algn="ctr"/>
                <a:endParaRPr sz="2200"/>
              </a:p>
            </p:txBody>
          </p:sp>
          <p:sp>
            <p:nvSpPr>
              <p:cNvPr id="29" name="îšliḓé"/>
              <p:cNvSpPr/>
              <p:nvPr/>
            </p:nvSpPr>
            <p:spPr bwMode="auto">
              <a:xfrm>
                <a:off x="6636701" y="2878565"/>
                <a:ext cx="3748345" cy="2268651"/>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square" lIns="91440" tIns="45720" rIns="91440" bIns="45720" anchor="ctr">
                <a:noAutofit/>
              </a:bodyPr>
              <a:p>
                <a:pPr algn="ctr"/>
                <a:endParaRPr sz="2200"/>
              </a:p>
            </p:txBody>
          </p:sp>
          <p:sp>
            <p:nvSpPr>
              <p:cNvPr id="30" name="îṡḷíḑe"/>
              <p:cNvSpPr/>
              <p:nvPr/>
            </p:nvSpPr>
            <p:spPr bwMode="auto">
              <a:xfrm>
                <a:off x="7831927" y="5561280"/>
                <a:ext cx="1377032" cy="456689"/>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p:spPr>
            <p:txBody>
              <a:bodyPr wrap="square" lIns="91440" tIns="45720" rIns="91440" bIns="45720" anchor="ctr">
                <a:noAutofit/>
              </a:bodyPr>
              <a:p>
                <a:pPr algn="ctr"/>
                <a:endParaRPr sz="2200"/>
              </a:p>
            </p:txBody>
          </p:sp>
          <p:sp>
            <p:nvSpPr>
              <p:cNvPr id="31" name="ïšḻiḑe"/>
              <p:cNvSpPr/>
              <p:nvPr/>
            </p:nvSpPr>
            <p:spPr bwMode="auto">
              <a:xfrm>
                <a:off x="6636701" y="5147216"/>
                <a:ext cx="3748345" cy="414934"/>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p:spPr>
            <p:txBody>
              <a:bodyPr wrap="square" lIns="91440" tIns="45720" rIns="91440" bIns="45720" anchor="ctr">
                <a:noAutofit/>
              </a:bodyPr>
              <a:p>
                <a:pPr algn="ctr"/>
                <a:endParaRPr sz="2200"/>
              </a:p>
            </p:txBody>
          </p:sp>
          <p:sp>
            <p:nvSpPr>
              <p:cNvPr id="32" name="îṧḷïďé"/>
              <p:cNvSpPr/>
              <p:nvPr/>
            </p:nvSpPr>
            <p:spPr bwMode="auto">
              <a:xfrm>
                <a:off x="7831927" y="5984913"/>
                <a:ext cx="1377032" cy="3305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square" lIns="91440" tIns="45720" rIns="91440" bIns="45720" anchor="ctr">
                <a:noAutofit/>
              </a:bodyPr>
              <a:p>
                <a:pPr algn="ctr"/>
                <a:endParaRPr sz="2200"/>
              </a:p>
            </p:txBody>
          </p:sp>
          <p:sp>
            <p:nvSpPr>
              <p:cNvPr id="33" name="iŝḷïḍè"/>
              <p:cNvSpPr/>
              <p:nvPr/>
            </p:nvSpPr>
            <p:spPr bwMode="auto">
              <a:xfrm>
                <a:off x="6812418" y="3042973"/>
                <a:ext cx="3395171" cy="1923308"/>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rotWithShape="1">
                <a:blip r:embed="rId3"/>
                <a:stretch>
                  <a:fillRect l="-3" t="-8537" r="-3" b="-8425"/>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p>
                <a:pPr algn="ctr"/>
                <a:endParaRPr dirty="0"/>
              </a:p>
            </p:txBody>
          </p:sp>
        </p:grpSp>
        <p:grpSp>
          <p:nvGrpSpPr>
            <p:cNvPr id="9" name="îSļiḍe"/>
            <p:cNvGrpSpPr/>
            <p:nvPr/>
          </p:nvGrpSpPr>
          <p:grpSpPr>
            <a:xfrm>
              <a:off x="9683126" y="3457647"/>
              <a:ext cx="1825282" cy="2716142"/>
              <a:chOff x="9683126" y="3457647"/>
              <a:chExt cx="1825282" cy="2716142"/>
            </a:xfrm>
          </p:grpSpPr>
          <p:sp>
            <p:nvSpPr>
              <p:cNvPr id="21" name="iSļíḍe"/>
              <p:cNvSpPr/>
              <p:nvPr/>
            </p:nvSpPr>
            <p:spPr bwMode="auto">
              <a:xfrm>
                <a:off x="9683126" y="3457647"/>
                <a:ext cx="1819628" cy="2716142"/>
              </a:xfrm>
              <a:custGeom>
                <a:avLst/>
                <a:gdLst>
                  <a:gd name="T0" fmla="*/ 12066 w 12067"/>
                  <a:gd name="T1" fmla="*/ 17195 h 18009"/>
                  <a:gd name="T2" fmla="*/ 11253 w 12067"/>
                  <a:gd name="T3" fmla="*/ 18008 h 18009"/>
                  <a:gd name="T4" fmla="*/ 813 w 12067"/>
                  <a:gd name="T5" fmla="*/ 18008 h 18009"/>
                  <a:gd name="T6" fmla="*/ 0 w 12067"/>
                  <a:gd name="T7" fmla="*/ 17195 h 18009"/>
                  <a:gd name="T8" fmla="*/ 0 w 12067"/>
                  <a:gd name="T9" fmla="*/ 813 h 18009"/>
                  <a:gd name="T10" fmla="*/ 813 w 12067"/>
                  <a:gd name="T11" fmla="*/ 0 h 18009"/>
                  <a:gd name="T12" fmla="*/ 11253 w 12067"/>
                  <a:gd name="T13" fmla="*/ 0 h 18009"/>
                  <a:gd name="T14" fmla="*/ 12066 w 12067"/>
                  <a:gd name="T15" fmla="*/ 813 h 18009"/>
                  <a:gd name="T16" fmla="*/ 12066 w 12067"/>
                  <a:gd name="T17" fmla="*/ 17195 h 180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67"/>
                  <a:gd name="T28" fmla="*/ 0 h 18009"/>
                  <a:gd name="T29" fmla="*/ 12067 w 12067"/>
                  <a:gd name="T30" fmla="*/ 18009 h 180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67" h="18009">
                    <a:moveTo>
                      <a:pt x="12066" y="17195"/>
                    </a:moveTo>
                    <a:cubicBezTo>
                      <a:pt x="12066" y="17644"/>
                      <a:pt x="11702" y="18008"/>
                      <a:pt x="11253" y="18008"/>
                    </a:cubicBezTo>
                    <a:lnTo>
                      <a:pt x="813" y="18008"/>
                    </a:lnTo>
                    <a:cubicBezTo>
                      <a:pt x="364" y="18008"/>
                      <a:pt x="0" y="17644"/>
                      <a:pt x="0" y="17195"/>
                    </a:cubicBezTo>
                    <a:lnTo>
                      <a:pt x="0" y="813"/>
                    </a:lnTo>
                    <a:cubicBezTo>
                      <a:pt x="0" y="364"/>
                      <a:pt x="364" y="0"/>
                      <a:pt x="813" y="0"/>
                    </a:cubicBezTo>
                    <a:lnTo>
                      <a:pt x="11253" y="0"/>
                    </a:lnTo>
                    <a:cubicBezTo>
                      <a:pt x="11702" y="0"/>
                      <a:pt x="12066" y="364"/>
                      <a:pt x="12066" y="813"/>
                    </a:cubicBezTo>
                    <a:lnTo>
                      <a:pt x="12066" y="17195"/>
                    </a:lnTo>
                  </a:path>
                </a:pathLst>
              </a:custGeom>
              <a:solidFill>
                <a:schemeClr val="bg1">
                  <a:lumMod val="95000"/>
                </a:schemeClr>
              </a:solidFill>
              <a:ln>
                <a:noFill/>
              </a:ln>
            </p:spPr>
            <p:txBody>
              <a:bodyPr wrap="square" lIns="91440" tIns="45720" rIns="91440" bIns="45720" anchor="ctr">
                <a:noAutofit/>
              </a:bodyPr>
              <a:p>
                <a:pPr algn="ctr"/>
                <a:endParaRPr sz="2200"/>
              </a:p>
            </p:txBody>
          </p:sp>
          <p:sp>
            <p:nvSpPr>
              <p:cNvPr id="22" name="ïsḻîde"/>
              <p:cNvSpPr/>
              <p:nvPr/>
            </p:nvSpPr>
            <p:spPr bwMode="auto">
              <a:xfrm>
                <a:off x="10599924" y="3573701"/>
                <a:ext cx="25938" cy="26603"/>
              </a:xfrm>
              <a:custGeom>
                <a:avLst/>
                <a:gdLst>
                  <a:gd name="T0" fmla="*/ 86 w 174"/>
                  <a:gd name="T1" fmla="*/ 174 h 175"/>
                  <a:gd name="T2" fmla="*/ 0 w 174"/>
                  <a:gd name="T3" fmla="*/ 87 h 175"/>
                  <a:gd name="T4" fmla="*/ 86 w 174"/>
                  <a:gd name="T5" fmla="*/ 0 h 175"/>
                  <a:gd name="T6" fmla="*/ 173 w 174"/>
                  <a:gd name="T7" fmla="*/ 87 h 175"/>
                  <a:gd name="T8" fmla="*/ 86 w 174"/>
                  <a:gd name="T9" fmla="*/ 174 h 175"/>
                  <a:gd name="T10" fmla="*/ 0 60000 65536"/>
                  <a:gd name="T11" fmla="*/ 0 60000 65536"/>
                  <a:gd name="T12" fmla="*/ 0 60000 65536"/>
                  <a:gd name="T13" fmla="*/ 0 60000 65536"/>
                  <a:gd name="T14" fmla="*/ 0 60000 65536"/>
                  <a:gd name="T15" fmla="*/ 0 w 174"/>
                  <a:gd name="T16" fmla="*/ 0 h 175"/>
                  <a:gd name="T17" fmla="*/ 174 w 174"/>
                  <a:gd name="T18" fmla="*/ 175 h 175"/>
                </a:gdLst>
                <a:ahLst/>
                <a:cxnLst>
                  <a:cxn ang="T10">
                    <a:pos x="T0" y="T1"/>
                  </a:cxn>
                  <a:cxn ang="T11">
                    <a:pos x="T2" y="T3"/>
                  </a:cxn>
                  <a:cxn ang="T12">
                    <a:pos x="T4" y="T5"/>
                  </a:cxn>
                  <a:cxn ang="T13">
                    <a:pos x="T6" y="T7"/>
                  </a:cxn>
                  <a:cxn ang="T14">
                    <a:pos x="T8" y="T9"/>
                  </a:cxn>
                </a:cxnLst>
                <a:rect l="T15" t="T16" r="T17" b="T18"/>
                <a:pathLst>
                  <a:path w="174" h="175">
                    <a:moveTo>
                      <a:pt x="86" y="174"/>
                    </a:moveTo>
                    <a:cubicBezTo>
                      <a:pt x="39" y="174"/>
                      <a:pt x="0" y="135"/>
                      <a:pt x="0" y="87"/>
                    </a:cubicBezTo>
                    <a:cubicBezTo>
                      <a:pt x="0" y="39"/>
                      <a:pt x="39" y="0"/>
                      <a:pt x="86" y="0"/>
                    </a:cubicBezTo>
                    <a:cubicBezTo>
                      <a:pt x="134" y="0"/>
                      <a:pt x="173" y="39"/>
                      <a:pt x="173" y="87"/>
                    </a:cubicBezTo>
                    <a:cubicBezTo>
                      <a:pt x="173" y="135"/>
                      <a:pt x="134" y="174"/>
                      <a:pt x="86" y="174"/>
                    </a:cubicBezTo>
                  </a:path>
                </a:pathLst>
              </a:custGeom>
              <a:solidFill>
                <a:srgbClr val="FFFFFF"/>
              </a:solidFill>
              <a:ln>
                <a:noFill/>
              </a:ln>
            </p:spPr>
            <p:txBody>
              <a:bodyPr wrap="square" lIns="91440" tIns="45720" rIns="91440" bIns="45720" anchor="ctr">
                <a:noAutofit/>
              </a:bodyPr>
              <a:p>
                <a:pPr algn="ctr"/>
                <a:endParaRPr sz="2200"/>
              </a:p>
            </p:txBody>
          </p:sp>
          <p:sp>
            <p:nvSpPr>
              <p:cNvPr id="23" name="iṥļïḓê"/>
              <p:cNvSpPr/>
              <p:nvPr/>
            </p:nvSpPr>
            <p:spPr bwMode="auto">
              <a:xfrm>
                <a:off x="10516125" y="5977926"/>
                <a:ext cx="139664" cy="139665"/>
              </a:xfrm>
              <a:custGeom>
                <a:avLst/>
                <a:gdLst>
                  <a:gd name="T0" fmla="*/ 463 w 925"/>
                  <a:gd name="T1" fmla="*/ 925 h 926"/>
                  <a:gd name="T2" fmla="*/ 0 w 925"/>
                  <a:gd name="T3" fmla="*/ 463 h 926"/>
                  <a:gd name="T4" fmla="*/ 463 w 925"/>
                  <a:gd name="T5" fmla="*/ 0 h 926"/>
                  <a:gd name="T6" fmla="*/ 924 w 925"/>
                  <a:gd name="T7" fmla="*/ 463 h 926"/>
                  <a:gd name="T8" fmla="*/ 463 w 925"/>
                  <a:gd name="T9" fmla="*/ 925 h 926"/>
                  <a:gd name="T10" fmla="*/ 0 60000 65536"/>
                  <a:gd name="T11" fmla="*/ 0 60000 65536"/>
                  <a:gd name="T12" fmla="*/ 0 60000 65536"/>
                  <a:gd name="T13" fmla="*/ 0 60000 65536"/>
                  <a:gd name="T14" fmla="*/ 0 60000 65536"/>
                  <a:gd name="T15" fmla="*/ 0 w 925"/>
                  <a:gd name="T16" fmla="*/ 0 h 926"/>
                  <a:gd name="T17" fmla="*/ 925 w 925"/>
                  <a:gd name="T18" fmla="*/ 926 h 926"/>
                </a:gdLst>
                <a:ahLst/>
                <a:cxnLst>
                  <a:cxn ang="T10">
                    <a:pos x="T0" y="T1"/>
                  </a:cxn>
                  <a:cxn ang="T11">
                    <a:pos x="T2" y="T3"/>
                  </a:cxn>
                  <a:cxn ang="T12">
                    <a:pos x="T4" y="T5"/>
                  </a:cxn>
                  <a:cxn ang="T13">
                    <a:pos x="T6" y="T7"/>
                  </a:cxn>
                  <a:cxn ang="T14">
                    <a:pos x="T8" y="T9"/>
                  </a:cxn>
                </a:cxnLst>
                <a:rect l="T15" t="T16" r="T17" b="T18"/>
                <a:pathLst>
                  <a:path w="925" h="926">
                    <a:moveTo>
                      <a:pt x="463" y="925"/>
                    </a:moveTo>
                    <a:cubicBezTo>
                      <a:pt x="207" y="925"/>
                      <a:pt x="0" y="718"/>
                      <a:pt x="0" y="463"/>
                    </a:cubicBezTo>
                    <a:cubicBezTo>
                      <a:pt x="0" y="207"/>
                      <a:pt x="207" y="0"/>
                      <a:pt x="463" y="0"/>
                    </a:cubicBezTo>
                    <a:cubicBezTo>
                      <a:pt x="717" y="0"/>
                      <a:pt x="924" y="207"/>
                      <a:pt x="924" y="463"/>
                    </a:cubicBezTo>
                    <a:cubicBezTo>
                      <a:pt x="924" y="718"/>
                      <a:pt x="717" y="925"/>
                      <a:pt x="463" y="925"/>
                    </a:cubicBezTo>
                  </a:path>
                </a:pathLst>
              </a:custGeom>
              <a:solidFill>
                <a:srgbClr val="FFFFFF"/>
              </a:solidFill>
              <a:ln>
                <a:noFill/>
              </a:ln>
            </p:spPr>
            <p:txBody>
              <a:bodyPr wrap="square" lIns="91440" tIns="45720" rIns="91440" bIns="45720" anchor="ctr">
                <a:noAutofit/>
              </a:bodyPr>
              <a:p>
                <a:pPr algn="ctr"/>
                <a:endParaRPr sz="2200"/>
              </a:p>
            </p:txBody>
          </p:sp>
          <p:sp>
            <p:nvSpPr>
              <p:cNvPr id="24" name="iṥľíďê"/>
              <p:cNvSpPr/>
              <p:nvPr/>
            </p:nvSpPr>
            <p:spPr bwMode="auto">
              <a:xfrm>
                <a:off x="10559355" y="6019825"/>
                <a:ext cx="53870" cy="55201"/>
              </a:xfrm>
              <a:custGeom>
                <a:avLst/>
                <a:gdLst>
                  <a:gd name="T0" fmla="*/ 73 w 355"/>
                  <a:gd name="T1" fmla="*/ 30 h 367"/>
                  <a:gd name="T2" fmla="*/ 30 w 355"/>
                  <a:gd name="T3" fmla="*/ 73 h 367"/>
                  <a:gd name="T4" fmla="*/ 30 w 355"/>
                  <a:gd name="T5" fmla="*/ 293 h 367"/>
                  <a:gd name="T6" fmla="*/ 73 w 355"/>
                  <a:gd name="T7" fmla="*/ 335 h 367"/>
                  <a:gd name="T8" fmla="*/ 281 w 355"/>
                  <a:gd name="T9" fmla="*/ 335 h 367"/>
                  <a:gd name="T10" fmla="*/ 324 w 355"/>
                  <a:gd name="T11" fmla="*/ 293 h 367"/>
                  <a:gd name="T12" fmla="*/ 324 w 355"/>
                  <a:gd name="T13" fmla="*/ 73 h 367"/>
                  <a:gd name="T14" fmla="*/ 281 w 355"/>
                  <a:gd name="T15" fmla="*/ 30 h 367"/>
                  <a:gd name="T16" fmla="*/ 73 w 355"/>
                  <a:gd name="T17" fmla="*/ 30 h 367"/>
                  <a:gd name="T18" fmla="*/ 73 w 355"/>
                  <a:gd name="T19" fmla="*/ 366 h 367"/>
                  <a:gd name="T20" fmla="*/ 0 w 355"/>
                  <a:gd name="T21" fmla="*/ 293 h 367"/>
                  <a:gd name="T22" fmla="*/ 0 w 355"/>
                  <a:gd name="T23" fmla="*/ 73 h 367"/>
                  <a:gd name="T24" fmla="*/ 73 w 355"/>
                  <a:gd name="T25" fmla="*/ 0 h 367"/>
                  <a:gd name="T26" fmla="*/ 281 w 355"/>
                  <a:gd name="T27" fmla="*/ 0 h 367"/>
                  <a:gd name="T28" fmla="*/ 354 w 355"/>
                  <a:gd name="T29" fmla="*/ 73 h 367"/>
                  <a:gd name="T30" fmla="*/ 354 w 355"/>
                  <a:gd name="T31" fmla="*/ 293 h 367"/>
                  <a:gd name="T32" fmla="*/ 281 w 355"/>
                  <a:gd name="T33" fmla="*/ 366 h 367"/>
                  <a:gd name="T34" fmla="*/ 73 w 355"/>
                  <a:gd name="T35" fmla="*/ 366 h 3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5"/>
                  <a:gd name="T55" fmla="*/ 0 h 367"/>
                  <a:gd name="T56" fmla="*/ 355 w 355"/>
                  <a:gd name="T57" fmla="*/ 367 h 3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5" h="367">
                    <a:moveTo>
                      <a:pt x="73" y="30"/>
                    </a:moveTo>
                    <a:cubicBezTo>
                      <a:pt x="49" y="30"/>
                      <a:pt x="30" y="50"/>
                      <a:pt x="30" y="73"/>
                    </a:cubicBezTo>
                    <a:lnTo>
                      <a:pt x="30" y="293"/>
                    </a:lnTo>
                    <a:cubicBezTo>
                      <a:pt x="30" y="316"/>
                      <a:pt x="49" y="335"/>
                      <a:pt x="73" y="335"/>
                    </a:cubicBezTo>
                    <a:lnTo>
                      <a:pt x="281" y="335"/>
                    </a:lnTo>
                    <a:cubicBezTo>
                      <a:pt x="305" y="335"/>
                      <a:pt x="324" y="316"/>
                      <a:pt x="324" y="293"/>
                    </a:cubicBezTo>
                    <a:lnTo>
                      <a:pt x="324" y="73"/>
                    </a:lnTo>
                    <a:cubicBezTo>
                      <a:pt x="324" y="50"/>
                      <a:pt x="305" y="30"/>
                      <a:pt x="281" y="30"/>
                    </a:cubicBezTo>
                    <a:lnTo>
                      <a:pt x="73" y="30"/>
                    </a:lnTo>
                    <a:close/>
                    <a:moveTo>
                      <a:pt x="73" y="366"/>
                    </a:moveTo>
                    <a:cubicBezTo>
                      <a:pt x="33" y="366"/>
                      <a:pt x="0" y="333"/>
                      <a:pt x="0" y="293"/>
                    </a:cubicBezTo>
                    <a:lnTo>
                      <a:pt x="0" y="73"/>
                    </a:lnTo>
                    <a:cubicBezTo>
                      <a:pt x="0" y="33"/>
                      <a:pt x="33" y="0"/>
                      <a:pt x="73" y="0"/>
                    </a:cubicBezTo>
                    <a:lnTo>
                      <a:pt x="281" y="0"/>
                    </a:lnTo>
                    <a:cubicBezTo>
                      <a:pt x="322" y="0"/>
                      <a:pt x="354" y="33"/>
                      <a:pt x="354" y="73"/>
                    </a:cubicBezTo>
                    <a:lnTo>
                      <a:pt x="354" y="293"/>
                    </a:lnTo>
                    <a:cubicBezTo>
                      <a:pt x="354" y="333"/>
                      <a:pt x="322" y="366"/>
                      <a:pt x="281" y="366"/>
                    </a:cubicBezTo>
                    <a:lnTo>
                      <a:pt x="73" y="366"/>
                    </a:lnTo>
                    <a:close/>
                  </a:path>
                </a:pathLst>
              </a:custGeom>
              <a:solidFill>
                <a:schemeClr val="tx2">
                  <a:lumMod val="75000"/>
                </a:schemeClr>
              </a:solidFill>
              <a:ln>
                <a:noFill/>
              </a:ln>
            </p:spPr>
            <p:txBody>
              <a:bodyPr wrap="square" lIns="91440" tIns="45720" rIns="91440" bIns="45720" anchor="ctr">
                <a:noAutofit/>
              </a:bodyPr>
              <a:p>
                <a:pPr algn="ctr"/>
                <a:endParaRPr sz="2200"/>
              </a:p>
            </p:txBody>
          </p:sp>
          <p:sp>
            <p:nvSpPr>
              <p:cNvPr id="25" name="íṣḻîďe"/>
              <p:cNvSpPr/>
              <p:nvPr/>
            </p:nvSpPr>
            <p:spPr bwMode="auto">
              <a:xfrm>
                <a:off x="11497102" y="3912221"/>
                <a:ext cx="11306" cy="155626"/>
              </a:xfrm>
              <a:custGeom>
                <a:avLst/>
                <a:gdLst>
                  <a:gd name="T0" fmla="*/ 0 w 75"/>
                  <a:gd name="T1" fmla="*/ 51 h 1030"/>
                  <a:gd name="T2" fmla="*/ 37 w 75"/>
                  <a:gd name="T3" fmla="*/ 0 h 1030"/>
                  <a:gd name="T4" fmla="*/ 74 w 75"/>
                  <a:gd name="T5" fmla="*/ 51 h 1030"/>
                  <a:gd name="T6" fmla="*/ 74 w 75"/>
                  <a:gd name="T7" fmla="*/ 978 h 1030"/>
                  <a:gd name="T8" fmla="*/ 37 w 75"/>
                  <a:gd name="T9" fmla="*/ 1029 h 1030"/>
                  <a:gd name="T10" fmla="*/ 0 w 75"/>
                  <a:gd name="T11" fmla="*/ 978 h 1030"/>
                  <a:gd name="T12" fmla="*/ 0 w 75"/>
                  <a:gd name="T13" fmla="*/ 51 h 1030"/>
                  <a:gd name="T14" fmla="*/ 0 60000 65536"/>
                  <a:gd name="T15" fmla="*/ 0 60000 65536"/>
                  <a:gd name="T16" fmla="*/ 0 60000 65536"/>
                  <a:gd name="T17" fmla="*/ 0 60000 65536"/>
                  <a:gd name="T18" fmla="*/ 0 60000 65536"/>
                  <a:gd name="T19" fmla="*/ 0 60000 65536"/>
                  <a:gd name="T20" fmla="*/ 0 60000 65536"/>
                  <a:gd name="T21" fmla="*/ 0 w 75"/>
                  <a:gd name="T22" fmla="*/ 0 h 1030"/>
                  <a:gd name="T23" fmla="*/ 75 w 75"/>
                  <a:gd name="T24" fmla="*/ 1030 h 10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1030">
                    <a:moveTo>
                      <a:pt x="0" y="51"/>
                    </a:moveTo>
                    <a:cubicBezTo>
                      <a:pt x="0" y="23"/>
                      <a:pt x="17" y="0"/>
                      <a:pt x="37" y="0"/>
                    </a:cubicBezTo>
                    <a:cubicBezTo>
                      <a:pt x="57" y="0"/>
                      <a:pt x="74" y="23"/>
                      <a:pt x="74" y="51"/>
                    </a:cubicBezTo>
                    <a:lnTo>
                      <a:pt x="74" y="978"/>
                    </a:lnTo>
                    <a:cubicBezTo>
                      <a:pt x="74" y="1006"/>
                      <a:pt x="57" y="1029"/>
                      <a:pt x="37" y="1029"/>
                    </a:cubicBezTo>
                    <a:cubicBezTo>
                      <a:pt x="17" y="1029"/>
                      <a:pt x="0" y="1006"/>
                      <a:pt x="0" y="978"/>
                    </a:cubicBezTo>
                    <a:lnTo>
                      <a:pt x="0" y="51"/>
                    </a:lnTo>
                  </a:path>
                </a:pathLst>
              </a:custGeom>
              <a:solidFill>
                <a:srgbClr val="000000"/>
              </a:solidFill>
              <a:ln>
                <a:noFill/>
              </a:ln>
            </p:spPr>
            <p:txBody>
              <a:bodyPr wrap="square" lIns="91440" tIns="45720" rIns="91440" bIns="45720" anchor="ctr">
                <a:noAutofit/>
              </a:bodyPr>
              <a:p>
                <a:pPr algn="ctr"/>
                <a:endParaRPr sz="2200"/>
              </a:p>
            </p:txBody>
          </p:sp>
          <p:sp>
            <p:nvSpPr>
              <p:cNvPr id="26" name="ïŝḻíḋè"/>
              <p:cNvSpPr/>
              <p:nvPr/>
            </p:nvSpPr>
            <p:spPr bwMode="auto">
              <a:xfrm>
                <a:off x="11497101" y="4097111"/>
                <a:ext cx="11306" cy="154961"/>
              </a:xfrm>
              <a:custGeom>
                <a:avLst/>
                <a:gdLst>
                  <a:gd name="T0" fmla="*/ 0 w 75"/>
                  <a:gd name="T1" fmla="*/ 50 h 1029"/>
                  <a:gd name="T2" fmla="*/ 37 w 75"/>
                  <a:gd name="T3" fmla="*/ 0 h 1029"/>
                  <a:gd name="T4" fmla="*/ 74 w 75"/>
                  <a:gd name="T5" fmla="*/ 50 h 1029"/>
                  <a:gd name="T6" fmla="*/ 74 w 75"/>
                  <a:gd name="T7" fmla="*/ 978 h 1029"/>
                  <a:gd name="T8" fmla="*/ 37 w 75"/>
                  <a:gd name="T9" fmla="*/ 1028 h 1029"/>
                  <a:gd name="T10" fmla="*/ 0 w 75"/>
                  <a:gd name="T11" fmla="*/ 978 h 1029"/>
                  <a:gd name="T12" fmla="*/ 0 w 75"/>
                  <a:gd name="T13" fmla="*/ 50 h 1029"/>
                  <a:gd name="T14" fmla="*/ 0 60000 65536"/>
                  <a:gd name="T15" fmla="*/ 0 60000 65536"/>
                  <a:gd name="T16" fmla="*/ 0 60000 65536"/>
                  <a:gd name="T17" fmla="*/ 0 60000 65536"/>
                  <a:gd name="T18" fmla="*/ 0 60000 65536"/>
                  <a:gd name="T19" fmla="*/ 0 60000 65536"/>
                  <a:gd name="T20" fmla="*/ 0 60000 65536"/>
                  <a:gd name="T21" fmla="*/ 0 w 75"/>
                  <a:gd name="T22" fmla="*/ 0 h 1029"/>
                  <a:gd name="T23" fmla="*/ 75 w 75"/>
                  <a:gd name="T24" fmla="*/ 1029 h 10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1029">
                    <a:moveTo>
                      <a:pt x="0" y="50"/>
                    </a:moveTo>
                    <a:cubicBezTo>
                      <a:pt x="0" y="23"/>
                      <a:pt x="17" y="0"/>
                      <a:pt x="37" y="0"/>
                    </a:cubicBezTo>
                    <a:cubicBezTo>
                      <a:pt x="57" y="0"/>
                      <a:pt x="74" y="23"/>
                      <a:pt x="74" y="50"/>
                    </a:cubicBezTo>
                    <a:lnTo>
                      <a:pt x="74" y="978"/>
                    </a:lnTo>
                    <a:cubicBezTo>
                      <a:pt x="74" y="1006"/>
                      <a:pt x="57" y="1028"/>
                      <a:pt x="37" y="1028"/>
                    </a:cubicBezTo>
                    <a:cubicBezTo>
                      <a:pt x="17" y="1028"/>
                      <a:pt x="0" y="1006"/>
                      <a:pt x="0" y="978"/>
                    </a:cubicBezTo>
                    <a:lnTo>
                      <a:pt x="0" y="50"/>
                    </a:lnTo>
                  </a:path>
                </a:pathLst>
              </a:custGeom>
              <a:solidFill>
                <a:srgbClr val="000000"/>
              </a:solidFill>
              <a:ln>
                <a:noFill/>
              </a:ln>
            </p:spPr>
            <p:txBody>
              <a:bodyPr wrap="square" lIns="91440" tIns="45720" rIns="91440" bIns="45720" anchor="ctr">
                <a:noAutofit/>
              </a:bodyPr>
              <a:p>
                <a:pPr algn="ctr"/>
                <a:endParaRPr sz="2200"/>
              </a:p>
            </p:txBody>
          </p:sp>
          <p:sp>
            <p:nvSpPr>
              <p:cNvPr id="27" name="îŝļïḋé"/>
              <p:cNvSpPr/>
              <p:nvPr/>
            </p:nvSpPr>
            <p:spPr>
              <a:xfrm>
                <a:off x="9747104" y="3662740"/>
                <a:ext cx="1683693" cy="2251901"/>
              </a:xfrm>
              <a:prstGeom prst="rect">
                <a:avLst/>
              </a:prstGeom>
              <a:blipFill>
                <a:blip r:embed="rId4"/>
                <a:stretch>
                  <a:fillRect l="-39460" r="-3887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p>
                <a:pPr algn="ctr"/>
                <a:endParaRPr dirty="0"/>
              </a:p>
            </p:txBody>
          </p:sp>
        </p:grpSp>
        <p:grpSp>
          <p:nvGrpSpPr>
            <p:cNvPr id="12" name="iŝľíďé"/>
            <p:cNvGrpSpPr/>
            <p:nvPr/>
          </p:nvGrpSpPr>
          <p:grpSpPr>
            <a:xfrm>
              <a:off x="6066582" y="3790217"/>
              <a:ext cx="1167732" cy="2352171"/>
              <a:chOff x="6066582" y="3412391"/>
              <a:chExt cx="1167732" cy="2352171"/>
            </a:xfrm>
          </p:grpSpPr>
          <p:sp>
            <p:nvSpPr>
              <p:cNvPr id="13" name="ïṧ1îḓé"/>
              <p:cNvSpPr/>
              <p:nvPr/>
            </p:nvSpPr>
            <p:spPr bwMode="auto">
              <a:xfrm>
                <a:off x="6066582" y="3412391"/>
                <a:ext cx="1167732" cy="2352171"/>
              </a:xfrm>
              <a:custGeom>
                <a:avLst/>
                <a:gdLst>
                  <a:gd name="T0" fmla="*/ 8594 w 8630"/>
                  <a:gd name="T1" fmla="*/ 3320 h 17382"/>
                  <a:gd name="T2" fmla="*/ 8596 w 8630"/>
                  <a:gd name="T3" fmla="*/ 3320 h 17382"/>
                  <a:gd name="T4" fmla="*/ 8629 w 8630"/>
                  <a:gd name="T5" fmla="*/ 3353 h 17382"/>
                  <a:gd name="T6" fmla="*/ 8629 w 8630"/>
                  <a:gd name="T7" fmla="*/ 4419 h 17382"/>
                  <a:gd name="T8" fmla="*/ 8596 w 8630"/>
                  <a:gd name="T9" fmla="*/ 4452 h 17382"/>
                  <a:gd name="T10" fmla="*/ 8594 w 8630"/>
                  <a:gd name="T11" fmla="*/ 4452 h 17382"/>
                  <a:gd name="T12" fmla="*/ 8594 w 8630"/>
                  <a:gd name="T13" fmla="*/ 16371 h 17382"/>
                  <a:gd name="T14" fmla="*/ 7584 w 8630"/>
                  <a:gd name="T15" fmla="*/ 17381 h 17382"/>
                  <a:gd name="T16" fmla="*/ 1043 w 8630"/>
                  <a:gd name="T17" fmla="*/ 17381 h 17382"/>
                  <a:gd name="T18" fmla="*/ 33 w 8630"/>
                  <a:gd name="T19" fmla="*/ 16371 h 17382"/>
                  <a:gd name="T20" fmla="*/ 33 w 8630"/>
                  <a:gd name="T21" fmla="*/ 5859 h 17382"/>
                  <a:gd name="T22" fmla="*/ 33 w 8630"/>
                  <a:gd name="T23" fmla="*/ 5859 h 17382"/>
                  <a:gd name="T24" fmla="*/ 0 w 8630"/>
                  <a:gd name="T25" fmla="*/ 5826 h 17382"/>
                  <a:gd name="T26" fmla="*/ 0 w 8630"/>
                  <a:gd name="T27" fmla="*/ 4760 h 17382"/>
                  <a:gd name="T28" fmla="*/ 33 w 8630"/>
                  <a:gd name="T29" fmla="*/ 4727 h 17382"/>
                  <a:gd name="T30" fmla="*/ 33 w 8630"/>
                  <a:gd name="T31" fmla="*/ 4727 h 17382"/>
                  <a:gd name="T32" fmla="*/ 33 w 8630"/>
                  <a:gd name="T33" fmla="*/ 4452 h 17382"/>
                  <a:gd name="T34" fmla="*/ 33 w 8630"/>
                  <a:gd name="T35" fmla="*/ 4452 h 17382"/>
                  <a:gd name="T36" fmla="*/ 0 w 8630"/>
                  <a:gd name="T37" fmla="*/ 4419 h 17382"/>
                  <a:gd name="T38" fmla="*/ 0 w 8630"/>
                  <a:gd name="T39" fmla="*/ 3353 h 17382"/>
                  <a:gd name="T40" fmla="*/ 33 w 8630"/>
                  <a:gd name="T41" fmla="*/ 3320 h 17382"/>
                  <a:gd name="T42" fmla="*/ 33 w 8630"/>
                  <a:gd name="T43" fmla="*/ 3320 h 17382"/>
                  <a:gd name="T44" fmla="*/ 33 w 8630"/>
                  <a:gd name="T45" fmla="*/ 2704 h 17382"/>
                  <a:gd name="T46" fmla="*/ 33 w 8630"/>
                  <a:gd name="T47" fmla="*/ 2704 h 17382"/>
                  <a:gd name="T48" fmla="*/ 0 w 8630"/>
                  <a:gd name="T49" fmla="*/ 2672 h 17382"/>
                  <a:gd name="T50" fmla="*/ 0 w 8630"/>
                  <a:gd name="T51" fmla="*/ 2075 h 17382"/>
                  <a:gd name="T52" fmla="*/ 33 w 8630"/>
                  <a:gd name="T53" fmla="*/ 2042 h 17382"/>
                  <a:gd name="T54" fmla="*/ 33 w 8630"/>
                  <a:gd name="T55" fmla="*/ 2042 h 17382"/>
                  <a:gd name="T56" fmla="*/ 33 w 8630"/>
                  <a:gd name="T57" fmla="*/ 1010 h 17382"/>
                  <a:gd name="T58" fmla="*/ 1043 w 8630"/>
                  <a:gd name="T59" fmla="*/ 0 h 17382"/>
                  <a:gd name="T60" fmla="*/ 7584 w 8630"/>
                  <a:gd name="T61" fmla="*/ 0 h 17382"/>
                  <a:gd name="T62" fmla="*/ 8594 w 8630"/>
                  <a:gd name="T63" fmla="*/ 1010 h 17382"/>
                  <a:gd name="T64" fmla="*/ 8594 w 8630"/>
                  <a:gd name="T65" fmla="*/ 3320 h 173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30"/>
                  <a:gd name="T100" fmla="*/ 0 h 17382"/>
                  <a:gd name="T101" fmla="*/ 8630 w 8630"/>
                  <a:gd name="T102" fmla="*/ 17382 h 173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30" h="17382">
                    <a:moveTo>
                      <a:pt x="8594" y="3320"/>
                    </a:moveTo>
                    <a:lnTo>
                      <a:pt x="8596" y="3320"/>
                    </a:lnTo>
                    <a:cubicBezTo>
                      <a:pt x="8614" y="3320"/>
                      <a:pt x="8629" y="3335"/>
                      <a:pt x="8629" y="3353"/>
                    </a:cubicBezTo>
                    <a:lnTo>
                      <a:pt x="8629" y="4419"/>
                    </a:lnTo>
                    <a:cubicBezTo>
                      <a:pt x="8629" y="4438"/>
                      <a:pt x="8614" y="4452"/>
                      <a:pt x="8596" y="4452"/>
                    </a:cubicBezTo>
                    <a:lnTo>
                      <a:pt x="8594" y="4452"/>
                    </a:lnTo>
                    <a:lnTo>
                      <a:pt x="8594" y="16371"/>
                    </a:lnTo>
                    <a:cubicBezTo>
                      <a:pt x="8594" y="16928"/>
                      <a:pt x="8141" y="17381"/>
                      <a:pt x="7584" y="17381"/>
                    </a:cubicBezTo>
                    <a:lnTo>
                      <a:pt x="1043" y="17381"/>
                    </a:lnTo>
                    <a:cubicBezTo>
                      <a:pt x="487" y="17381"/>
                      <a:pt x="33" y="16928"/>
                      <a:pt x="33" y="16371"/>
                    </a:cubicBezTo>
                    <a:lnTo>
                      <a:pt x="33" y="5859"/>
                    </a:lnTo>
                    <a:cubicBezTo>
                      <a:pt x="15" y="5859"/>
                      <a:pt x="0" y="5844"/>
                      <a:pt x="0" y="5826"/>
                    </a:cubicBezTo>
                    <a:lnTo>
                      <a:pt x="0" y="4760"/>
                    </a:lnTo>
                    <a:cubicBezTo>
                      <a:pt x="0" y="4741"/>
                      <a:pt x="15" y="4727"/>
                      <a:pt x="33" y="4727"/>
                    </a:cubicBezTo>
                    <a:lnTo>
                      <a:pt x="33" y="4452"/>
                    </a:lnTo>
                    <a:cubicBezTo>
                      <a:pt x="15" y="4452"/>
                      <a:pt x="0" y="4438"/>
                      <a:pt x="0" y="4419"/>
                    </a:cubicBezTo>
                    <a:lnTo>
                      <a:pt x="0" y="3353"/>
                    </a:lnTo>
                    <a:cubicBezTo>
                      <a:pt x="0" y="3335"/>
                      <a:pt x="15" y="3320"/>
                      <a:pt x="33" y="3320"/>
                    </a:cubicBezTo>
                    <a:lnTo>
                      <a:pt x="33" y="2704"/>
                    </a:lnTo>
                    <a:cubicBezTo>
                      <a:pt x="15" y="2704"/>
                      <a:pt x="0" y="2690"/>
                      <a:pt x="0" y="2672"/>
                    </a:cubicBezTo>
                    <a:lnTo>
                      <a:pt x="0" y="2075"/>
                    </a:lnTo>
                    <a:cubicBezTo>
                      <a:pt x="0" y="2057"/>
                      <a:pt x="15" y="2042"/>
                      <a:pt x="33" y="2042"/>
                    </a:cubicBezTo>
                    <a:lnTo>
                      <a:pt x="33" y="1010"/>
                    </a:lnTo>
                    <a:cubicBezTo>
                      <a:pt x="33" y="453"/>
                      <a:pt x="487" y="0"/>
                      <a:pt x="1043" y="0"/>
                    </a:cubicBezTo>
                    <a:lnTo>
                      <a:pt x="7584" y="0"/>
                    </a:lnTo>
                    <a:cubicBezTo>
                      <a:pt x="8141" y="0"/>
                      <a:pt x="8594" y="453"/>
                      <a:pt x="8594" y="1010"/>
                    </a:cubicBezTo>
                    <a:lnTo>
                      <a:pt x="8594" y="3320"/>
                    </a:lnTo>
                  </a:path>
                </a:pathLst>
              </a:custGeom>
              <a:solidFill>
                <a:schemeClr val="bg1">
                  <a:lumMod val="95000"/>
                </a:schemeClr>
              </a:solidFill>
              <a:ln>
                <a:noFill/>
              </a:ln>
            </p:spPr>
            <p:txBody>
              <a:bodyPr wrap="square" lIns="91440" tIns="45720" rIns="91440" bIns="45720" anchor="ctr">
                <a:noAutofit/>
              </a:bodyPr>
              <a:p>
                <a:pPr algn="ctr"/>
                <a:endParaRPr sz="2200"/>
              </a:p>
            </p:txBody>
          </p:sp>
          <p:sp>
            <p:nvSpPr>
              <p:cNvPr id="14" name="i$1ïḓè"/>
              <p:cNvSpPr/>
              <p:nvPr/>
            </p:nvSpPr>
            <p:spPr bwMode="auto">
              <a:xfrm>
                <a:off x="6079710" y="3420745"/>
                <a:ext cx="1141478" cy="2334867"/>
              </a:xfrm>
              <a:custGeom>
                <a:avLst/>
                <a:gdLst>
                  <a:gd name="T0" fmla="*/ 947 w 8436"/>
                  <a:gd name="T1" fmla="*/ 17255 h 17256"/>
                  <a:gd name="T2" fmla="*/ 0 w 8436"/>
                  <a:gd name="T3" fmla="*/ 16308 h 17256"/>
                  <a:gd name="T4" fmla="*/ 0 w 8436"/>
                  <a:gd name="T5" fmla="*/ 947 h 17256"/>
                  <a:gd name="T6" fmla="*/ 947 w 8436"/>
                  <a:gd name="T7" fmla="*/ 0 h 17256"/>
                  <a:gd name="T8" fmla="*/ 7488 w 8436"/>
                  <a:gd name="T9" fmla="*/ 0 h 17256"/>
                  <a:gd name="T10" fmla="*/ 8435 w 8436"/>
                  <a:gd name="T11" fmla="*/ 947 h 17256"/>
                  <a:gd name="T12" fmla="*/ 8435 w 8436"/>
                  <a:gd name="T13" fmla="*/ 16308 h 17256"/>
                  <a:gd name="T14" fmla="*/ 7488 w 8436"/>
                  <a:gd name="T15" fmla="*/ 17255 h 17256"/>
                  <a:gd name="T16" fmla="*/ 947 w 8436"/>
                  <a:gd name="T17" fmla="*/ 17255 h 17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36"/>
                  <a:gd name="T28" fmla="*/ 0 h 17256"/>
                  <a:gd name="T29" fmla="*/ 8436 w 8436"/>
                  <a:gd name="T30" fmla="*/ 17256 h 17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36" h="17256">
                    <a:moveTo>
                      <a:pt x="947" y="17255"/>
                    </a:moveTo>
                    <a:cubicBezTo>
                      <a:pt x="425" y="17255"/>
                      <a:pt x="0" y="16831"/>
                      <a:pt x="0" y="16308"/>
                    </a:cubicBezTo>
                    <a:lnTo>
                      <a:pt x="0" y="947"/>
                    </a:lnTo>
                    <a:cubicBezTo>
                      <a:pt x="0" y="425"/>
                      <a:pt x="425" y="0"/>
                      <a:pt x="947" y="0"/>
                    </a:cubicBezTo>
                    <a:lnTo>
                      <a:pt x="7488" y="0"/>
                    </a:lnTo>
                    <a:cubicBezTo>
                      <a:pt x="8010" y="0"/>
                      <a:pt x="8435" y="425"/>
                      <a:pt x="8435" y="947"/>
                    </a:cubicBezTo>
                    <a:lnTo>
                      <a:pt x="8435" y="16308"/>
                    </a:lnTo>
                    <a:cubicBezTo>
                      <a:pt x="8435" y="16831"/>
                      <a:pt x="8010" y="17255"/>
                      <a:pt x="7488" y="17255"/>
                    </a:cubicBezTo>
                    <a:lnTo>
                      <a:pt x="947" y="17255"/>
                    </a:lnTo>
                  </a:path>
                </a:pathLst>
              </a:custGeom>
              <a:solidFill>
                <a:schemeClr val="bg1">
                  <a:lumMod val="95000"/>
                </a:schemeClr>
              </a:solidFill>
              <a:ln>
                <a:noFill/>
              </a:ln>
            </p:spPr>
            <p:txBody>
              <a:bodyPr wrap="square" lIns="91440" tIns="45720" rIns="91440" bIns="45720" anchor="ctr">
                <a:noAutofit/>
              </a:bodyPr>
              <a:p>
                <a:pPr algn="ctr"/>
                <a:endParaRPr sz="2200" dirty="0"/>
              </a:p>
            </p:txBody>
          </p:sp>
          <p:sp>
            <p:nvSpPr>
              <p:cNvPr id="15" name="iṥliḍê"/>
              <p:cNvSpPr/>
              <p:nvPr/>
            </p:nvSpPr>
            <p:spPr>
              <a:xfrm>
                <a:off x="6122372" y="3614074"/>
                <a:ext cx="1056157" cy="187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p>
                <a:pPr algn="ctr"/>
                <a:endParaRPr sz="2200"/>
              </a:p>
            </p:txBody>
          </p:sp>
          <p:sp>
            <p:nvSpPr>
              <p:cNvPr id="16" name="íślïḋe"/>
              <p:cNvSpPr/>
              <p:nvPr/>
            </p:nvSpPr>
            <p:spPr bwMode="auto">
              <a:xfrm>
                <a:off x="6122372" y="3608075"/>
                <a:ext cx="1056157" cy="1879622"/>
              </a:xfrm>
              <a:prstGeom prst="rect">
                <a:avLst/>
              </a:prstGeom>
              <a:blipFill>
                <a:blip r:embed="rId5"/>
                <a:stretch>
                  <a:fillRect l="-109495" r="-106893"/>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p>
                <a:pPr algn="ctr"/>
                <a:endParaRPr dirty="0"/>
              </a:p>
            </p:txBody>
          </p:sp>
          <p:sp>
            <p:nvSpPr>
              <p:cNvPr id="17" name="íŝļíḓé"/>
              <p:cNvSpPr/>
              <p:nvPr/>
            </p:nvSpPr>
            <p:spPr bwMode="auto">
              <a:xfrm>
                <a:off x="6469352" y="3539487"/>
                <a:ext cx="35205" cy="35205"/>
              </a:xfrm>
              <a:custGeom>
                <a:avLst/>
                <a:gdLst>
                  <a:gd name="T0" fmla="*/ 130 w 260"/>
                  <a:gd name="T1" fmla="*/ 260 h 261"/>
                  <a:gd name="T2" fmla="*/ 0 w 260"/>
                  <a:gd name="T3" fmla="*/ 130 h 261"/>
                  <a:gd name="T4" fmla="*/ 130 w 260"/>
                  <a:gd name="T5" fmla="*/ 0 h 261"/>
                  <a:gd name="T6" fmla="*/ 259 w 260"/>
                  <a:gd name="T7" fmla="*/ 130 h 261"/>
                  <a:gd name="T8" fmla="*/ 130 w 260"/>
                  <a:gd name="T9" fmla="*/ 260 h 261"/>
                  <a:gd name="T10" fmla="*/ 0 60000 65536"/>
                  <a:gd name="T11" fmla="*/ 0 60000 65536"/>
                  <a:gd name="T12" fmla="*/ 0 60000 65536"/>
                  <a:gd name="T13" fmla="*/ 0 60000 65536"/>
                  <a:gd name="T14" fmla="*/ 0 60000 65536"/>
                  <a:gd name="T15" fmla="*/ 0 w 260"/>
                  <a:gd name="T16" fmla="*/ 0 h 261"/>
                  <a:gd name="T17" fmla="*/ 260 w 260"/>
                  <a:gd name="T18" fmla="*/ 261 h 261"/>
                </a:gdLst>
                <a:ahLst/>
                <a:cxnLst>
                  <a:cxn ang="T10">
                    <a:pos x="T0" y="T1"/>
                  </a:cxn>
                  <a:cxn ang="T11">
                    <a:pos x="T2" y="T3"/>
                  </a:cxn>
                  <a:cxn ang="T12">
                    <a:pos x="T4" y="T5"/>
                  </a:cxn>
                  <a:cxn ang="T13">
                    <a:pos x="T6" y="T7"/>
                  </a:cxn>
                  <a:cxn ang="T14">
                    <a:pos x="T8" y="T9"/>
                  </a:cxn>
                </a:cxnLst>
                <a:rect l="T15" t="T16" r="T17" b="T18"/>
                <a:pathLst>
                  <a:path w="260" h="261">
                    <a:moveTo>
                      <a:pt x="130" y="260"/>
                    </a:moveTo>
                    <a:cubicBezTo>
                      <a:pt x="58" y="260"/>
                      <a:pt x="0" y="202"/>
                      <a:pt x="0" y="130"/>
                    </a:cubicBezTo>
                    <a:cubicBezTo>
                      <a:pt x="0" y="58"/>
                      <a:pt x="58" y="0"/>
                      <a:pt x="130" y="0"/>
                    </a:cubicBezTo>
                    <a:cubicBezTo>
                      <a:pt x="201" y="0"/>
                      <a:pt x="259" y="58"/>
                      <a:pt x="259" y="130"/>
                    </a:cubicBezTo>
                    <a:cubicBezTo>
                      <a:pt x="259" y="202"/>
                      <a:pt x="201" y="260"/>
                      <a:pt x="130" y="260"/>
                    </a:cubicBezTo>
                  </a:path>
                </a:pathLst>
              </a:custGeom>
              <a:solidFill>
                <a:srgbClr val="FFFFFF"/>
              </a:solidFill>
              <a:ln>
                <a:noFill/>
              </a:ln>
            </p:spPr>
            <p:txBody>
              <a:bodyPr wrap="square" lIns="91440" tIns="45720" rIns="91440" bIns="45720" anchor="ctr">
                <a:noAutofit/>
              </a:bodyPr>
              <a:p>
                <a:pPr algn="ctr"/>
                <a:endParaRPr sz="2200"/>
              </a:p>
            </p:txBody>
          </p:sp>
          <p:sp>
            <p:nvSpPr>
              <p:cNvPr id="18" name="ïS1iḑè"/>
              <p:cNvSpPr/>
              <p:nvPr/>
            </p:nvSpPr>
            <p:spPr bwMode="auto">
              <a:xfrm>
                <a:off x="6636427" y="3475641"/>
                <a:ext cx="25658" cy="25658"/>
              </a:xfrm>
              <a:custGeom>
                <a:avLst/>
                <a:gdLst>
                  <a:gd name="T0" fmla="*/ 95 w 191"/>
                  <a:gd name="T1" fmla="*/ 190 h 191"/>
                  <a:gd name="T2" fmla="*/ 0 w 191"/>
                  <a:gd name="T3" fmla="*/ 95 h 191"/>
                  <a:gd name="T4" fmla="*/ 95 w 191"/>
                  <a:gd name="T5" fmla="*/ 0 h 191"/>
                  <a:gd name="T6" fmla="*/ 190 w 191"/>
                  <a:gd name="T7" fmla="*/ 95 h 191"/>
                  <a:gd name="T8" fmla="*/ 95 w 191"/>
                  <a:gd name="T9" fmla="*/ 190 h 191"/>
                  <a:gd name="T10" fmla="*/ 0 60000 65536"/>
                  <a:gd name="T11" fmla="*/ 0 60000 65536"/>
                  <a:gd name="T12" fmla="*/ 0 60000 65536"/>
                  <a:gd name="T13" fmla="*/ 0 60000 65536"/>
                  <a:gd name="T14" fmla="*/ 0 60000 65536"/>
                  <a:gd name="T15" fmla="*/ 0 w 191"/>
                  <a:gd name="T16" fmla="*/ 0 h 191"/>
                  <a:gd name="T17" fmla="*/ 191 w 191"/>
                  <a:gd name="T18" fmla="*/ 191 h 191"/>
                </a:gdLst>
                <a:ahLst/>
                <a:cxnLst>
                  <a:cxn ang="T10">
                    <a:pos x="T0" y="T1"/>
                  </a:cxn>
                  <a:cxn ang="T11">
                    <a:pos x="T2" y="T3"/>
                  </a:cxn>
                  <a:cxn ang="T12">
                    <a:pos x="T4" y="T5"/>
                  </a:cxn>
                  <a:cxn ang="T13">
                    <a:pos x="T6" y="T7"/>
                  </a:cxn>
                  <a:cxn ang="T14">
                    <a:pos x="T8" y="T9"/>
                  </a:cxn>
                </a:cxnLst>
                <a:rect l="T15" t="T16" r="T17" b="T18"/>
                <a:pathLst>
                  <a:path w="191" h="191">
                    <a:moveTo>
                      <a:pt x="95" y="190"/>
                    </a:moveTo>
                    <a:cubicBezTo>
                      <a:pt x="42" y="190"/>
                      <a:pt x="0" y="147"/>
                      <a:pt x="0" y="95"/>
                    </a:cubicBezTo>
                    <a:cubicBezTo>
                      <a:pt x="0" y="43"/>
                      <a:pt x="42" y="0"/>
                      <a:pt x="95" y="0"/>
                    </a:cubicBezTo>
                    <a:cubicBezTo>
                      <a:pt x="147" y="0"/>
                      <a:pt x="190" y="43"/>
                      <a:pt x="190" y="95"/>
                    </a:cubicBezTo>
                    <a:cubicBezTo>
                      <a:pt x="190" y="147"/>
                      <a:pt x="147" y="190"/>
                      <a:pt x="95" y="190"/>
                    </a:cubicBezTo>
                  </a:path>
                </a:pathLst>
              </a:custGeom>
              <a:solidFill>
                <a:srgbClr val="FFFFFF"/>
              </a:solidFill>
              <a:ln>
                <a:noFill/>
              </a:ln>
            </p:spPr>
            <p:txBody>
              <a:bodyPr wrap="square" lIns="91440" tIns="45720" rIns="91440" bIns="45720" anchor="ctr">
                <a:noAutofit/>
              </a:bodyPr>
              <a:p>
                <a:pPr algn="ctr"/>
                <a:endParaRPr sz="2200"/>
              </a:p>
            </p:txBody>
          </p:sp>
          <p:sp>
            <p:nvSpPr>
              <p:cNvPr id="19" name="íşḻïḑe"/>
              <p:cNvSpPr/>
              <p:nvPr/>
            </p:nvSpPr>
            <p:spPr bwMode="auto">
              <a:xfrm>
                <a:off x="6567210" y="3549034"/>
                <a:ext cx="163495" cy="17304"/>
              </a:xfrm>
              <a:custGeom>
                <a:avLst/>
                <a:gdLst>
                  <a:gd name="T0" fmla="*/ 1143 w 1209"/>
                  <a:gd name="T1" fmla="*/ 129 h 130"/>
                  <a:gd name="T2" fmla="*/ 64 w 1209"/>
                  <a:gd name="T3" fmla="*/ 129 h 130"/>
                  <a:gd name="T4" fmla="*/ 0 w 1209"/>
                  <a:gd name="T5" fmla="*/ 65 h 130"/>
                  <a:gd name="T6" fmla="*/ 64 w 1209"/>
                  <a:gd name="T7" fmla="*/ 0 h 130"/>
                  <a:gd name="T8" fmla="*/ 1143 w 1209"/>
                  <a:gd name="T9" fmla="*/ 0 h 130"/>
                  <a:gd name="T10" fmla="*/ 1208 w 1209"/>
                  <a:gd name="T11" fmla="*/ 65 h 130"/>
                  <a:gd name="T12" fmla="*/ 1143 w 1209"/>
                  <a:gd name="T13" fmla="*/ 129 h 130"/>
                  <a:gd name="T14" fmla="*/ 0 60000 65536"/>
                  <a:gd name="T15" fmla="*/ 0 60000 65536"/>
                  <a:gd name="T16" fmla="*/ 0 60000 65536"/>
                  <a:gd name="T17" fmla="*/ 0 60000 65536"/>
                  <a:gd name="T18" fmla="*/ 0 60000 65536"/>
                  <a:gd name="T19" fmla="*/ 0 60000 65536"/>
                  <a:gd name="T20" fmla="*/ 0 60000 65536"/>
                  <a:gd name="T21" fmla="*/ 0 w 1209"/>
                  <a:gd name="T22" fmla="*/ 0 h 130"/>
                  <a:gd name="T23" fmla="*/ 1209 w 1209"/>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130">
                    <a:moveTo>
                      <a:pt x="1143" y="129"/>
                    </a:moveTo>
                    <a:lnTo>
                      <a:pt x="64" y="129"/>
                    </a:lnTo>
                    <a:cubicBezTo>
                      <a:pt x="29" y="129"/>
                      <a:pt x="0" y="100"/>
                      <a:pt x="0" y="65"/>
                    </a:cubicBezTo>
                    <a:cubicBezTo>
                      <a:pt x="0" y="29"/>
                      <a:pt x="29" y="0"/>
                      <a:pt x="64" y="0"/>
                    </a:cubicBezTo>
                    <a:lnTo>
                      <a:pt x="1143" y="0"/>
                    </a:lnTo>
                    <a:cubicBezTo>
                      <a:pt x="1179" y="0"/>
                      <a:pt x="1208" y="29"/>
                      <a:pt x="1208" y="65"/>
                    </a:cubicBezTo>
                    <a:cubicBezTo>
                      <a:pt x="1208" y="100"/>
                      <a:pt x="1179" y="129"/>
                      <a:pt x="1143" y="129"/>
                    </a:cubicBezTo>
                  </a:path>
                </a:pathLst>
              </a:custGeom>
              <a:solidFill>
                <a:srgbClr val="FFFFFF"/>
              </a:solidFill>
              <a:ln>
                <a:noFill/>
              </a:ln>
            </p:spPr>
            <p:txBody>
              <a:bodyPr wrap="square" lIns="91440" tIns="45720" rIns="91440" bIns="45720" anchor="ctr">
                <a:noAutofit/>
              </a:bodyPr>
              <a:p>
                <a:pPr algn="ctr"/>
                <a:endParaRPr sz="2200"/>
              </a:p>
            </p:txBody>
          </p:sp>
          <p:sp>
            <p:nvSpPr>
              <p:cNvPr id="20" name="í$1iḑè"/>
              <p:cNvSpPr/>
              <p:nvPr/>
            </p:nvSpPr>
            <p:spPr bwMode="auto">
              <a:xfrm>
                <a:off x="6569001" y="5544381"/>
                <a:ext cx="160511" cy="160511"/>
              </a:xfrm>
              <a:custGeom>
                <a:avLst/>
                <a:gdLst>
                  <a:gd name="T0" fmla="*/ 84 w 1187"/>
                  <a:gd name="T1" fmla="*/ 593 h 1186"/>
                  <a:gd name="T2" fmla="*/ 593 w 1187"/>
                  <a:gd name="T3" fmla="*/ 1102 h 1186"/>
                  <a:gd name="T4" fmla="*/ 1102 w 1187"/>
                  <a:gd name="T5" fmla="*/ 593 h 1186"/>
                  <a:gd name="T6" fmla="*/ 593 w 1187"/>
                  <a:gd name="T7" fmla="*/ 83 h 1186"/>
                  <a:gd name="T8" fmla="*/ 84 w 1187"/>
                  <a:gd name="T9" fmla="*/ 593 h 1186"/>
                  <a:gd name="T10" fmla="*/ 0 w 1187"/>
                  <a:gd name="T11" fmla="*/ 593 h 1186"/>
                  <a:gd name="T12" fmla="*/ 593 w 1187"/>
                  <a:gd name="T13" fmla="*/ 0 h 1186"/>
                  <a:gd name="T14" fmla="*/ 1186 w 1187"/>
                  <a:gd name="T15" fmla="*/ 593 h 1186"/>
                  <a:gd name="T16" fmla="*/ 593 w 1187"/>
                  <a:gd name="T17" fmla="*/ 1185 h 1186"/>
                  <a:gd name="T18" fmla="*/ 0 w 1187"/>
                  <a:gd name="T19" fmla="*/ 593 h 1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7"/>
                  <a:gd name="T31" fmla="*/ 0 h 1186"/>
                  <a:gd name="T32" fmla="*/ 1187 w 1187"/>
                  <a:gd name="T33" fmla="*/ 1186 h 11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7" h="1186">
                    <a:moveTo>
                      <a:pt x="84" y="593"/>
                    </a:moveTo>
                    <a:cubicBezTo>
                      <a:pt x="84" y="874"/>
                      <a:pt x="312" y="1102"/>
                      <a:pt x="593" y="1102"/>
                    </a:cubicBezTo>
                    <a:cubicBezTo>
                      <a:pt x="874" y="1102"/>
                      <a:pt x="1102" y="874"/>
                      <a:pt x="1102" y="593"/>
                    </a:cubicBezTo>
                    <a:cubicBezTo>
                      <a:pt x="1102" y="312"/>
                      <a:pt x="874" y="83"/>
                      <a:pt x="593" y="83"/>
                    </a:cubicBezTo>
                    <a:cubicBezTo>
                      <a:pt x="312" y="83"/>
                      <a:pt x="84" y="312"/>
                      <a:pt x="84" y="593"/>
                    </a:cubicBezTo>
                    <a:close/>
                    <a:moveTo>
                      <a:pt x="0" y="593"/>
                    </a:moveTo>
                    <a:cubicBezTo>
                      <a:pt x="0" y="266"/>
                      <a:pt x="266" y="0"/>
                      <a:pt x="593" y="0"/>
                    </a:cubicBezTo>
                    <a:cubicBezTo>
                      <a:pt x="920" y="0"/>
                      <a:pt x="1186" y="266"/>
                      <a:pt x="1186" y="593"/>
                    </a:cubicBezTo>
                    <a:cubicBezTo>
                      <a:pt x="1186" y="920"/>
                      <a:pt x="920" y="1185"/>
                      <a:pt x="593" y="1185"/>
                    </a:cubicBezTo>
                    <a:cubicBezTo>
                      <a:pt x="266" y="1185"/>
                      <a:pt x="0" y="920"/>
                      <a:pt x="0" y="593"/>
                    </a:cubicBezTo>
                    <a:close/>
                  </a:path>
                </a:pathLst>
              </a:custGeom>
              <a:solidFill>
                <a:srgbClr val="FFFFFF"/>
              </a:solidFill>
              <a:ln>
                <a:noFill/>
              </a:ln>
            </p:spPr>
            <p:txBody>
              <a:bodyPr wrap="square" lIns="91440" tIns="45720" rIns="91440" bIns="45720" anchor="ctr">
                <a:noAutofit/>
              </a:bodyPr>
              <a:p>
                <a:pPr algn="ctr"/>
                <a:endParaRPr sz="2200"/>
              </a:p>
            </p:txBody>
          </p:sp>
        </p:grpSp>
      </p:grpSp>
      <p:sp>
        <p:nvSpPr>
          <p:cNvPr id="4" name="文本框 3"/>
          <p:cNvSpPr txBox="1"/>
          <p:nvPr/>
        </p:nvSpPr>
        <p:spPr>
          <a:xfrm>
            <a:off x="631825" y="4068445"/>
            <a:ext cx="5137785" cy="1861185"/>
          </a:xfrm>
          <a:prstGeom prst="rect">
            <a:avLst/>
          </a:prstGeom>
          <a:noFill/>
        </p:spPr>
        <p:txBody>
          <a:bodyPr wrap="square" rtlCol="0">
            <a:spAutoFit/>
          </a:bodyPr>
          <a:p>
            <a:pPr algn="just">
              <a:lnSpc>
                <a:spcPct val="120000"/>
              </a:lnSpc>
            </a:pPr>
            <a:r>
              <a:rPr lang="en-US" sz="1600">
                <a:solidFill>
                  <a:schemeClr val="tx1">
                    <a:lumMod val="75000"/>
                    <a:lumOff val="25000"/>
                  </a:schemeClr>
                </a:solidFill>
                <a:latin typeface=".萍方-简" panose="020B0100000000000000" charset="-122"/>
                <a:ea typeface=".萍方-简" panose="020B0100000000000000" charset="-122"/>
                <a:cs typeface="微软雅黑" panose="020B0503020204020204" charset="-122"/>
                <a:sym typeface="+mn-ea"/>
              </a:rPr>
              <a:t>       </a:t>
            </a:r>
            <a:r>
              <a:rPr lang="zh-CN" sz="1600">
                <a:solidFill>
                  <a:srgbClr val="E75D39"/>
                </a:solidFill>
                <a:latin typeface=".萍方-简" panose="020B0100000000000000" charset="-122"/>
                <a:ea typeface=".萍方-简" panose="020B0100000000000000" charset="-122"/>
                <a:cs typeface="微软雅黑" panose="020B0503020204020204" charset="-122"/>
                <a:sym typeface="+mn-ea"/>
              </a:rPr>
              <a:t>文字介绍文字介绍文字介绍文字介绍文字介绍文字介绍文字介绍文字介绍文字介绍文字介绍文字介绍文字介绍文字介绍文字介绍文字介绍文字介绍文字介绍文字介绍文字介绍文字介绍文字介绍文字介绍文字介绍文字介绍文字介绍文字介绍文字介绍文字介绍文字介绍文字介绍文字介绍文字介绍</a:t>
            </a:r>
            <a:endParaRPr lang="zh-CN" sz="1600" b="1">
              <a:solidFill>
                <a:schemeClr val="tx1">
                  <a:lumMod val="75000"/>
                  <a:lumOff val="25000"/>
                </a:schemeClr>
              </a:solidFill>
              <a:latin typeface=".萍方-简" panose="020B0100000000000000" charset="-122"/>
              <a:ea typeface=".萍方-简" panose="020B0100000000000000" charset="-122"/>
              <a:cs typeface="微软雅黑" panose="020B0503020204020204" charset="-122"/>
              <a:sym typeface="+mn-ea"/>
            </a:endParaRPr>
          </a:p>
        </p:txBody>
      </p:sp>
      <p:pic>
        <p:nvPicPr>
          <p:cNvPr id="35" name="图片 34" descr="透明-横"/>
          <p:cNvPicPr>
            <a:picLocks noChangeAspect="1"/>
          </p:cNvPicPr>
          <p:nvPr/>
        </p:nvPicPr>
        <p:blipFill>
          <a:blip r:embed="rId6"/>
          <a:stretch>
            <a:fillRect/>
          </a:stretch>
        </p:blipFill>
        <p:spPr>
          <a:xfrm>
            <a:off x="9504045" y="0"/>
            <a:ext cx="2075180" cy="803275"/>
          </a:xfrm>
          <a:prstGeom prst="rect">
            <a:avLst/>
          </a:prstGeom>
        </p:spPr>
      </p:pic>
      <p:grpSp>
        <p:nvGrpSpPr>
          <p:cNvPr id="36" name="组合 35"/>
          <p:cNvGrpSpPr/>
          <p:nvPr/>
        </p:nvGrpSpPr>
        <p:grpSpPr>
          <a:xfrm>
            <a:off x="579120" y="447675"/>
            <a:ext cx="3135630" cy="368300"/>
            <a:chOff x="912" y="705"/>
            <a:chExt cx="4938" cy="580"/>
          </a:xfrm>
        </p:grpSpPr>
        <p:sp>
          <p:nvSpPr>
            <p:cNvPr id="37" name="文本框 36"/>
            <p:cNvSpPr txBox="1"/>
            <p:nvPr/>
          </p:nvSpPr>
          <p:spPr>
            <a:xfrm>
              <a:off x="1305" y="705"/>
              <a:ext cx="4545" cy="580"/>
            </a:xfrm>
            <a:prstGeom prst="rect">
              <a:avLst/>
            </a:prstGeom>
            <a:noFill/>
          </p:spPr>
          <p:txBody>
            <a:bodyPr wrap="square" rtlCol="0">
              <a:spAutoFit/>
            </a:bodyPr>
            <a:p>
              <a:r>
                <a:rPr lang="zh-CN" altLang="en-US">
                  <a:latin typeface=".萍方-简" panose="020B0100000000000000" charset="-122"/>
                  <a:ea typeface=".萍方-简" panose="020B0100000000000000" charset="-122"/>
                </a:rPr>
                <a:t>文字介绍</a:t>
              </a:r>
              <a:endParaRPr lang="zh-CN" altLang="en-US">
                <a:latin typeface=".萍方-简" panose="020B0100000000000000" charset="-122"/>
                <a:ea typeface=".萍方-简" panose="020B0100000000000000" charset="-122"/>
              </a:endParaRPr>
            </a:p>
          </p:txBody>
        </p:sp>
        <p:sp>
          <p:nvSpPr>
            <p:cNvPr id="38" name="圆角矩形 37"/>
            <p:cNvSpPr/>
            <p:nvPr/>
          </p:nvSpPr>
          <p:spPr>
            <a:xfrm>
              <a:off x="912" y="718"/>
              <a:ext cx="150" cy="555"/>
            </a:xfrm>
            <a:prstGeom prst="roundRect">
              <a:avLst/>
            </a:prstGeom>
            <a:solidFill>
              <a:srgbClr val="DD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 name="文本占位符 185"/>
          <p:cNvSpPr>
            <a:spLocks noGrp="1"/>
          </p:cNvSpPr>
          <p:nvPr>
            <p:ph type="body" idx="1"/>
          </p:nvPr>
        </p:nvSpPr>
        <p:spPr>
          <a:xfrm>
            <a:off x="1119505" y="207645"/>
            <a:ext cx="2541270" cy="508000"/>
          </a:xfrm>
        </p:spPr>
        <p:txBody>
          <a:bodyPr/>
          <a:p>
            <a:pPr>
              <a:lnSpc>
                <a:spcPct val="130000"/>
              </a:lnSpc>
            </a:pPr>
            <a:r>
              <a:rPr lang="en-US" altLang="zh-CN" sz="2000">
                <a:solidFill>
                  <a:schemeClr val="bg2">
                    <a:lumMod val="90000"/>
                  </a:schemeClr>
                </a:solidFill>
                <a:latin typeface=".萍方-简" panose="020B0100000000000000" charset="-122"/>
                <a:ea typeface=".萍方-简" panose="020B0100000000000000" charset="-122"/>
                <a:sym typeface="+mn-ea"/>
              </a:rPr>
              <a:t>TEXT</a:t>
            </a:r>
            <a:endParaRPr lang="en-US" altLang="zh-CN" sz="2000" dirty="0">
              <a:solidFill>
                <a:schemeClr val="bg2">
                  <a:lumMod val="90000"/>
                </a:schemeClr>
              </a:solidFill>
              <a:latin typeface=".萍方-简" panose="020B0100000000000000" charset="-122"/>
              <a:ea typeface=".萍方-简" panose="020B0100000000000000" charset="-122"/>
              <a:sym typeface="+mn-ea"/>
            </a:endParaRPr>
          </a:p>
        </p:txBody>
      </p:sp>
      <p:grpSp>
        <p:nvGrpSpPr>
          <p:cNvPr id="24" name="组合 23"/>
          <p:cNvGrpSpPr/>
          <p:nvPr userDrawn="1"/>
        </p:nvGrpSpPr>
        <p:grpSpPr>
          <a:xfrm rot="10800000">
            <a:off x="7673340" y="1066049"/>
            <a:ext cx="3877945" cy="1861301"/>
            <a:chOff x="5275263" y="2190750"/>
            <a:chExt cx="6599238" cy="3167381"/>
          </a:xfrm>
        </p:grpSpPr>
        <p:sp>
          <p:nvSpPr>
            <p:cNvPr id="25" name="Freeform 5"/>
            <p:cNvSpPr/>
            <p:nvPr/>
          </p:nvSpPr>
          <p:spPr bwMode="auto">
            <a:xfrm>
              <a:off x="8628063" y="4195763"/>
              <a:ext cx="890588" cy="977900"/>
            </a:xfrm>
            <a:custGeom>
              <a:avLst/>
              <a:gdLst>
                <a:gd name="T0" fmla="*/ 244 w 479"/>
                <a:gd name="T1" fmla="*/ 12 h 525"/>
                <a:gd name="T2" fmla="*/ 33 w 479"/>
                <a:gd name="T3" fmla="*/ 121 h 525"/>
                <a:gd name="T4" fmla="*/ 12 w 479"/>
                <a:gd name="T5" fmla="*/ 186 h 525"/>
                <a:gd name="T6" fmla="*/ 15 w 479"/>
                <a:gd name="T7" fmla="*/ 191 h 525"/>
                <a:gd name="T8" fmla="*/ 32 w 479"/>
                <a:gd name="T9" fmla="*/ 225 h 525"/>
                <a:gd name="T10" fmla="*/ 150 w 479"/>
                <a:gd name="T11" fmla="*/ 453 h 525"/>
                <a:gd name="T12" fmla="*/ 167 w 479"/>
                <a:gd name="T13" fmla="*/ 487 h 525"/>
                <a:gd name="T14" fmla="*/ 170 w 479"/>
                <a:gd name="T15" fmla="*/ 492 h 525"/>
                <a:gd name="T16" fmla="*/ 235 w 479"/>
                <a:gd name="T17" fmla="*/ 513 h 525"/>
                <a:gd name="T18" fmla="*/ 446 w 479"/>
                <a:gd name="T19" fmla="*/ 404 h 525"/>
                <a:gd name="T20" fmla="*/ 467 w 479"/>
                <a:gd name="T21" fmla="*/ 339 h 525"/>
                <a:gd name="T22" fmla="*/ 464 w 479"/>
                <a:gd name="T23" fmla="*/ 334 h 525"/>
                <a:gd name="T24" fmla="*/ 447 w 479"/>
                <a:gd name="T25" fmla="*/ 300 h 525"/>
                <a:gd name="T26" fmla="*/ 329 w 479"/>
                <a:gd name="T27" fmla="*/ 72 h 525"/>
                <a:gd name="T28" fmla="*/ 312 w 479"/>
                <a:gd name="T29" fmla="*/ 38 h 525"/>
                <a:gd name="T30" fmla="*/ 309 w 479"/>
                <a:gd name="T31" fmla="*/ 33 h 525"/>
                <a:gd name="T32" fmla="*/ 244 w 479"/>
                <a:gd name="T33" fmla="*/ 12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9" h="525">
                  <a:moveTo>
                    <a:pt x="244" y="12"/>
                  </a:moveTo>
                  <a:cubicBezTo>
                    <a:pt x="33" y="121"/>
                    <a:pt x="33" y="121"/>
                    <a:pt x="33" y="121"/>
                  </a:cubicBezTo>
                  <a:cubicBezTo>
                    <a:pt x="9" y="133"/>
                    <a:pt x="0" y="162"/>
                    <a:pt x="12" y="186"/>
                  </a:cubicBezTo>
                  <a:cubicBezTo>
                    <a:pt x="15" y="191"/>
                    <a:pt x="15" y="191"/>
                    <a:pt x="15" y="191"/>
                  </a:cubicBezTo>
                  <a:cubicBezTo>
                    <a:pt x="32" y="225"/>
                    <a:pt x="32" y="225"/>
                    <a:pt x="32" y="225"/>
                  </a:cubicBezTo>
                  <a:cubicBezTo>
                    <a:pt x="150" y="453"/>
                    <a:pt x="150" y="453"/>
                    <a:pt x="150" y="453"/>
                  </a:cubicBezTo>
                  <a:cubicBezTo>
                    <a:pt x="167" y="487"/>
                    <a:pt x="167" y="487"/>
                    <a:pt x="167" y="487"/>
                  </a:cubicBezTo>
                  <a:cubicBezTo>
                    <a:pt x="170" y="492"/>
                    <a:pt x="170" y="492"/>
                    <a:pt x="170" y="492"/>
                  </a:cubicBezTo>
                  <a:cubicBezTo>
                    <a:pt x="182" y="516"/>
                    <a:pt x="211" y="525"/>
                    <a:pt x="235" y="513"/>
                  </a:cubicBezTo>
                  <a:cubicBezTo>
                    <a:pt x="446" y="404"/>
                    <a:pt x="446" y="404"/>
                    <a:pt x="446" y="404"/>
                  </a:cubicBezTo>
                  <a:cubicBezTo>
                    <a:pt x="470" y="392"/>
                    <a:pt x="479" y="363"/>
                    <a:pt x="467" y="339"/>
                  </a:cubicBezTo>
                  <a:cubicBezTo>
                    <a:pt x="464" y="334"/>
                    <a:pt x="464" y="334"/>
                    <a:pt x="464" y="334"/>
                  </a:cubicBezTo>
                  <a:cubicBezTo>
                    <a:pt x="447" y="300"/>
                    <a:pt x="447" y="300"/>
                    <a:pt x="447" y="300"/>
                  </a:cubicBezTo>
                  <a:cubicBezTo>
                    <a:pt x="329" y="72"/>
                    <a:pt x="329" y="72"/>
                    <a:pt x="329" y="72"/>
                  </a:cubicBezTo>
                  <a:cubicBezTo>
                    <a:pt x="312" y="38"/>
                    <a:pt x="312" y="38"/>
                    <a:pt x="312" y="38"/>
                  </a:cubicBezTo>
                  <a:cubicBezTo>
                    <a:pt x="309" y="33"/>
                    <a:pt x="309" y="33"/>
                    <a:pt x="309" y="33"/>
                  </a:cubicBezTo>
                  <a:cubicBezTo>
                    <a:pt x="297" y="10"/>
                    <a:pt x="268" y="0"/>
                    <a:pt x="244" y="12"/>
                  </a:cubicBezTo>
                  <a:close/>
                </a:path>
              </a:pathLst>
            </a:custGeom>
            <a:solidFill>
              <a:srgbClr val="DD592E"/>
            </a:solidFill>
            <a:ln>
              <a:noFill/>
            </a:ln>
          </p:spPr>
          <p:txBody>
            <a:bodyPr vert="horz" wrap="square" lIns="91440" tIns="45720" rIns="91440" bIns="45720" numCol="1" anchor="t" anchorCtr="0" compatLnSpc="1"/>
            <a:lstStyle/>
            <a:p>
              <a:endParaRPr lang="zh-CN" altLang="en-US"/>
            </a:p>
          </p:txBody>
        </p:sp>
        <p:sp>
          <p:nvSpPr>
            <p:cNvPr id="22" name="Freeform 6"/>
            <p:cNvSpPr/>
            <p:nvPr/>
          </p:nvSpPr>
          <p:spPr bwMode="auto">
            <a:xfrm>
              <a:off x="8596313" y="4133850"/>
              <a:ext cx="922338" cy="1039813"/>
            </a:xfrm>
            <a:custGeom>
              <a:avLst/>
              <a:gdLst>
                <a:gd name="T0" fmla="*/ 244 w 496"/>
                <a:gd name="T1" fmla="*/ 12 h 558"/>
                <a:gd name="T2" fmla="*/ 33 w 496"/>
                <a:gd name="T3" fmla="*/ 121 h 558"/>
                <a:gd name="T4" fmla="*/ 12 w 496"/>
                <a:gd name="T5" fmla="*/ 186 h 558"/>
                <a:gd name="T6" fmla="*/ 187 w 496"/>
                <a:gd name="T7" fmla="*/ 525 h 558"/>
                <a:gd name="T8" fmla="*/ 252 w 496"/>
                <a:gd name="T9" fmla="*/ 546 h 558"/>
                <a:gd name="T10" fmla="*/ 463 w 496"/>
                <a:gd name="T11" fmla="*/ 437 h 558"/>
                <a:gd name="T12" fmla="*/ 484 w 496"/>
                <a:gd name="T13" fmla="*/ 372 h 558"/>
                <a:gd name="T14" fmla="*/ 309 w 496"/>
                <a:gd name="T15" fmla="*/ 33 h 558"/>
                <a:gd name="T16" fmla="*/ 244 w 496"/>
                <a:gd name="T17" fmla="*/ 1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558">
                  <a:moveTo>
                    <a:pt x="244" y="12"/>
                  </a:moveTo>
                  <a:cubicBezTo>
                    <a:pt x="33" y="121"/>
                    <a:pt x="33" y="121"/>
                    <a:pt x="33" y="121"/>
                  </a:cubicBezTo>
                  <a:cubicBezTo>
                    <a:pt x="9" y="133"/>
                    <a:pt x="0" y="162"/>
                    <a:pt x="12" y="186"/>
                  </a:cubicBezTo>
                  <a:cubicBezTo>
                    <a:pt x="187" y="525"/>
                    <a:pt x="187" y="525"/>
                    <a:pt x="187" y="525"/>
                  </a:cubicBezTo>
                  <a:cubicBezTo>
                    <a:pt x="199" y="549"/>
                    <a:pt x="228" y="558"/>
                    <a:pt x="252" y="546"/>
                  </a:cubicBezTo>
                  <a:cubicBezTo>
                    <a:pt x="463" y="437"/>
                    <a:pt x="463" y="437"/>
                    <a:pt x="463" y="437"/>
                  </a:cubicBezTo>
                  <a:cubicBezTo>
                    <a:pt x="487" y="425"/>
                    <a:pt x="496" y="396"/>
                    <a:pt x="484" y="372"/>
                  </a:cubicBezTo>
                  <a:cubicBezTo>
                    <a:pt x="309" y="33"/>
                    <a:pt x="309" y="33"/>
                    <a:pt x="309" y="33"/>
                  </a:cubicBezTo>
                  <a:cubicBezTo>
                    <a:pt x="297" y="9"/>
                    <a:pt x="268" y="0"/>
                    <a:pt x="244" y="12"/>
                  </a:cubicBez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8655050" y="4265613"/>
              <a:ext cx="804863" cy="773113"/>
            </a:xfrm>
            <a:custGeom>
              <a:avLst/>
              <a:gdLst>
                <a:gd name="T0" fmla="*/ 507 w 507"/>
                <a:gd name="T1" fmla="*/ 308 h 487"/>
                <a:gd name="T2" fmla="*/ 159 w 507"/>
                <a:gd name="T3" fmla="*/ 487 h 487"/>
                <a:gd name="T4" fmla="*/ 0 w 507"/>
                <a:gd name="T5" fmla="*/ 180 h 487"/>
                <a:gd name="T6" fmla="*/ 348 w 507"/>
                <a:gd name="T7" fmla="*/ 0 h 487"/>
                <a:gd name="T8" fmla="*/ 507 w 507"/>
                <a:gd name="T9" fmla="*/ 308 h 487"/>
              </a:gdLst>
              <a:ahLst/>
              <a:cxnLst>
                <a:cxn ang="0">
                  <a:pos x="T0" y="T1"/>
                </a:cxn>
                <a:cxn ang="0">
                  <a:pos x="T2" y="T3"/>
                </a:cxn>
                <a:cxn ang="0">
                  <a:pos x="T4" y="T5"/>
                </a:cxn>
                <a:cxn ang="0">
                  <a:pos x="T6" y="T7"/>
                </a:cxn>
                <a:cxn ang="0">
                  <a:pos x="T8" y="T9"/>
                </a:cxn>
              </a:cxnLst>
              <a:rect l="0" t="0" r="r" b="b"/>
              <a:pathLst>
                <a:path w="507" h="487">
                  <a:moveTo>
                    <a:pt x="507" y="308"/>
                  </a:moveTo>
                  <a:lnTo>
                    <a:pt x="159" y="487"/>
                  </a:lnTo>
                  <a:lnTo>
                    <a:pt x="0" y="180"/>
                  </a:lnTo>
                  <a:lnTo>
                    <a:pt x="348" y="0"/>
                  </a:lnTo>
                  <a:lnTo>
                    <a:pt x="507" y="308"/>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28" name="Freeform 8"/>
            <p:cNvSpPr/>
            <p:nvPr/>
          </p:nvSpPr>
          <p:spPr bwMode="auto">
            <a:xfrm>
              <a:off x="9169400" y="4929188"/>
              <a:ext cx="84138" cy="85725"/>
            </a:xfrm>
            <a:custGeom>
              <a:avLst/>
              <a:gdLst>
                <a:gd name="T0" fmla="*/ 5 w 45"/>
                <a:gd name="T1" fmla="*/ 32 h 46"/>
                <a:gd name="T2" fmla="*/ 14 w 45"/>
                <a:gd name="T3" fmla="*/ 5 h 46"/>
                <a:gd name="T4" fmla="*/ 40 w 45"/>
                <a:gd name="T5" fmla="*/ 14 h 46"/>
                <a:gd name="T6" fmla="*/ 32 w 45"/>
                <a:gd name="T7" fmla="*/ 41 h 46"/>
                <a:gd name="T8" fmla="*/ 5 w 45"/>
                <a:gd name="T9" fmla="*/ 32 h 46"/>
              </a:gdLst>
              <a:ahLst/>
              <a:cxnLst>
                <a:cxn ang="0">
                  <a:pos x="T0" y="T1"/>
                </a:cxn>
                <a:cxn ang="0">
                  <a:pos x="T2" y="T3"/>
                </a:cxn>
                <a:cxn ang="0">
                  <a:pos x="T4" y="T5"/>
                </a:cxn>
                <a:cxn ang="0">
                  <a:pos x="T6" y="T7"/>
                </a:cxn>
                <a:cxn ang="0">
                  <a:pos x="T8" y="T9"/>
                </a:cxn>
              </a:cxnLst>
              <a:rect l="0" t="0" r="r" b="b"/>
              <a:pathLst>
                <a:path w="45" h="46">
                  <a:moveTo>
                    <a:pt x="5" y="32"/>
                  </a:moveTo>
                  <a:cubicBezTo>
                    <a:pt x="0" y="22"/>
                    <a:pt x="4" y="10"/>
                    <a:pt x="14" y="5"/>
                  </a:cubicBezTo>
                  <a:cubicBezTo>
                    <a:pt x="23" y="0"/>
                    <a:pt x="35" y="4"/>
                    <a:pt x="40" y="14"/>
                  </a:cubicBezTo>
                  <a:cubicBezTo>
                    <a:pt x="45" y="24"/>
                    <a:pt x="42" y="36"/>
                    <a:pt x="32" y="41"/>
                  </a:cubicBezTo>
                  <a:cubicBezTo>
                    <a:pt x="22" y="46"/>
                    <a:pt x="10" y="42"/>
                    <a:pt x="5" y="32"/>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1" name="Freeform 9"/>
            <p:cNvSpPr/>
            <p:nvPr/>
          </p:nvSpPr>
          <p:spPr bwMode="auto">
            <a:xfrm>
              <a:off x="9012238" y="4225925"/>
              <a:ext cx="52388" cy="49213"/>
            </a:xfrm>
            <a:custGeom>
              <a:avLst/>
              <a:gdLst>
                <a:gd name="T0" fmla="*/ 3 w 28"/>
                <a:gd name="T1" fmla="*/ 19 h 27"/>
                <a:gd name="T2" fmla="*/ 9 w 28"/>
                <a:gd name="T3" fmla="*/ 3 h 27"/>
                <a:gd name="T4" fmla="*/ 25 w 28"/>
                <a:gd name="T5" fmla="*/ 8 h 27"/>
                <a:gd name="T6" fmla="*/ 19 w 28"/>
                <a:gd name="T7" fmla="*/ 24 h 27"/>
                <a:gd name="T8" fmla="*/ 3 w 28"/>
                <a:gd name="T9" fmla="*/ 19 h 27"/>
              </a:gdLst>
              <a:ahLst/>
              <a:cxnLst>
                <a:cxn ang="0">
                  <a:pos x="T0" y="T1"/>
                </a:cxn>
                <a:cxn ang="0">
                  <a:pos x="T2" y="T3"/>
                </a:cxn>
                <a:cxn ang="0">
                  <a:pos x="T4" y="T5"/>
                </a:cxn>
                <a:cxn ang="0">
                  <a:pos x="T6" y="T7"/>
                </a:cxn>
                <a:cxn ang="0">
                  <a:pos x="T8" y="T9"/>
                </a:cxn>
              </a:cxnLst>
              <a:rect l="0" t="0" r="r" b="b"/>
              <a:pathLst>
                <a:path w="28" h="27">
                  <a:moveTo>
                    <a:pt x="3" y="19"/>
                  </a:moveTo>
                  <a:cubicBezTo>
                    <a:pt x="0" y="13"/>
                    <a:pt x="3" y="6"/>
                    <a:pt x="9" y="3"/>
                  </a:cubicBezTo>
                  <a:cubicBezTo>
                    <a:pt x="14" y="0"/>
                    <a:pt x="22" y="2"/>
                    <a:pt x="25" y="8"/>
                  </a:cubicBezTo>
                  <a:cubicBezTo>
                    <a:pt x="28" y="14"/>
                    <a:pt x="25" y="21"/>
                    <a:pt x="19" y="24"/>
                  </a:cubicBezTo>
                  <a:cubicBezTo>
                    <a:pt x="14" y="27"/>
                    <a:pt x="6" y="25"/>
                    <a:pt x="3" y="19"/>
                  </a:cubicBezTo>
                  <a:close/>
                </a:path>
              </a:pathLst>
            </a:custGeom>
            <a:solidFill>
              <a:srgbClr val="3333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0"/>
            <p:cNvSpPr/>
            <p:nvPr/>
          </p:nvSpPr>
          <p:spPr bwMode="auto">
            <a:xfrm>
              <a:off x="8770938" y="4259263"/>
              <a:ext cx="223838" cy="144463"/>
            </a:xfrm>
            <a:custGeom>
              <a:avLst/>
              <a:gdLst>
                <a:gd name="T0" fmla="*/ 110 w 120"/>
                <a:gd name="T1" fmla="*/ 30 h 78"/>
                <a:gd name="T2" fmla="*/ 23 w 120"/>
                <a:gd name="T3" fmla="*/ 75 h 78"/>
                <a:gd name="T4" fmla="*/ 3 w 120"/>
                <a:gd name="T5" fmla="*/ 68 h 78"/>
                <a:gd name="T6" fmla="*/ 3 w 120"/>
                <a:gd name="T7" fmla="*/ 68 h 78"/>
                <a:gd name="T8" fmla="*/ 10 w 120"/>
                <a:gd name="T9" fmla="*/ 48 h 78"/>
                <a:gd name="T10" fmla="*/ 96 w 120"/>
                <a:gd name="T11" fmla="*/ 4 h 78"/>
                <a:gd name="T12" fmla="*/ 116 w 120"/>
                <a:gd name="T13" fmla="*/ 10 h 78"/>
                <a:gd name="T14" fmla="*/ 116 w 120"/>
                <a:gd name="T15" fmla="*/ 10 h 78"/>
                <a:gd name="T16" fmla="*/ 110 w 120"/>
                <a:gd name="T17"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8">
                  <a:moveTo>
                    <a:pt x="110" y="30"/>
                  </a:moveTo>
                  <a:cubicBezTo>
                    <a:pt x="23" y="75"/>
                    <a:pt x="23" y="75"/>
                    <a:pt x="23" y="75"/>
                  </a:cubicBezTo>
                  <a:cubicBezTo>
                    <a:pt x="16" y="78"/>
                    <a:pt x="7" y="75"/>
                    <a:pt x="3" y="68"/>
                  </a:cubicBezTo>
                  <a:cubicBezTo>
                    <a:pt x="3" y="68"/>
                    <a:pt x="3" y="68"/>
                    <a:pt x="3" y="68"/>
                  </a:cubicBezTo>
                  <a:cubicBezTo>
                    <a:pt x="0" y="61"/>
                    <a:pt x="2" y="52"/>
                    <a:pt x="10" y="48"/>
                  </a:cubicBezTo>
                  <a:cubicBezTo>
                    <a:pt x="96" y="4"/>
                    <a:pt x="96" y="4"/>
                    <a:pt x="96" y="4"/>
                  </a:cubicBezTo>
                  <a:cubicBezTo>
                    <a:pt x="104" y="0"/>
                    <a:pt x="112" y="3"/>
                    <a:pt x="116" y="10"/>
                  </a:cubicBezTo>
                  <a:cubicBezTo>
                    <a:pt x="116" y="10"/>
                    <a:pt x="116" y="10"/>
                    <a:pt x="116" y="10"/>
                  </a:cubicBezTo>
                  <a:cubicBezTo>
                    <a:pt x="120" y="17"/>
                    <a:pt x="117" y="26"/>
                    <a:pt x="110" y="30"/>
                  </a:cubicBezTo>
                  <a:close/>
                </a:path>
              </a:pathLst>
            </a:custGeom>
            <a:solidFill>
              <a:srgbClr val="3333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Rectangle 11"/>
            <p:cNvSpPr>
              <a:spLocks noChangeArrowheads="1"/>
            </p:cNvSpPr>
            <p:nvPr/>
          </p:nvSpPr>
          <p:spPr bwMode="auto">
            <a:xfrm rot="19920000">
              <a:off x="8897938" y="4468813"/>
              <a:ext cx="365125" cy="88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704020202020204" pitchFamily="34" charset="0"/>
                </a:defRPr>
              </a:lvl1pPr>
              <a:lvl2pPr eaLnBrk="0" fontAlgn="base" hangingPunct="0">
                <a:spcBef>
                  <a:spcPct val="0"/>
                </a:spcBef>
                <a:spcAft>
                  <a:spcPct val="0"/>
                </a:spcAft>
                <a:defRPr>
                  <a:solidFill>
                    <a:schemeClr val="tx1"/>
                  </a:solidFill>
                  <a:latin typeface="Arial" panose="020B0704020202020204" pitchFamily="34" charset="0"/>
                </a:defRPr>
              </a:lvl2pPr>
              <a:lvl3pPr eaLnBrk="0" fontAlgn="base" hangingPunct="0">
                <a:spcBef>
                  <a:spcPct val="0"/>
                </a:spcBef>
                <a:spcAft>
                  <a:spcPct val="0"/>
                </a:spcAft>
                <a:defRPr>
                  <a:solidFill>
                    <a:schemeClr val="tx1"/>
                  </a:solidFill>
                  <a:latin typeface="Arial" panose="020B0704020202020204" pitchFamily="34" charset="0"/>
                </a:defRPr>
              </a:lvl3pPr>
              <a:lvl4pPr eaLnBrk="0" fontAlgn="base" hangingPunct="0">
                <a:spcBef>
                  <a:spcPct val="0"/>
                </a:spcBef>
                <a:spcAft>
                  <a:spcPct val="0"/>
                </a:spcAft>
                <a:defRPr>
                  <a:solidFill>
                    <a:schemeClr val="tx1"/>
                  </a:solidFill>
                  <a:latin typeface="Arial" panose="020B0704020202020204" pitchFamily="34" charset="0"/>
                </a:defRPr>
              </a:lvl4pPr>
              <a:lvl5pPr eaLnBrk="0" fontAlgn="base" hangingPunct="0">
                <a:spcBef>
                  <a:spcPct val="0"/>
                </a:spcBef>
                <a:spcAft>
                  <a:spcPct val="0"/>
                </a:spcAft>
                <a:defRPr>
                  <a:solidFill>
                    <a:schemeClr val="tx1"/>
                  </a:solidFill>
                  <a:latin typeface="Arial" panose="020B0704020202020204" pitchFamily="34" charset="0"/>
                </a:defRPr>
              </a:lvl5pPr>
              <a:lvl6pPr eaLnBrk="0" fontAlgn="base" hangingPunct="0">
                <a:spcBef>
                  <a:spcPct val="0"/>
                </a:spcBef>
                <a:spcAft>
                  <a:spcPct val="0"/>
                </a:spcAft>
                <a:defRPr>
                  <a:solidFill>
                    <a:schemeClr val="tx1"/>
                  </a:solidFill>
                  <a:latin typeface="Arial" panose="020B0704020202020204" pitchFamily="34" charset="0"/>
                </a:defRPr>
              </a:lvl6pPr>
              <a:lvl7pPr eaLnBrk="0" fontAlgn="base" hangingPunct="0">
                <a:spcBef>
                  <a:spcPct val="0"/>
                </a:spcBef>
                <a:spcAft>
                  <a:spcPct val="0"/>
                </a:spcAft>
                <a:defRPr>
                  <a:solidFill>
                    <a:schemeClr val="tx1"/>
                  </a:solidFill>
                  <a:latin typeface="Arial" panose="020B0704020202020204" pitchFamily="34" charset="0"/>
                </a:defRPr>
              </a:lvl7pPr>
              <a:lvl8pPr eaLnBrk="0" fontAlgn="base" hangingPunct="0">
                <a:spcBef>
                  <a:spcPct val="0"/>
                </a:spcBef>
                <a:spcAft>
                  <a:spcPct val="0"/>
                </a:spcAft>
                <a:defRPr>
                  <a:solidFill>
                    <a:schemeClr val="tx1"/>
                  </a:solidFill>
                  <a:latin typeface="Arial" panose="020B0704020202020204" pitchFamily="34" charset="0"/>
                </a:defRPr>
              </a:lvl8pPr>
              <a:lvl9pPr eaLnBrk="0" fontAlgn="base" hangingPunct="0">
                <a:spcBef>
                  <a:spcPct val="0"/>
                </a:spcBef>
                <a:spcAft>
                  <a:spcPct val="0"/>
                </a:spcAft>
                <a:defRPr>
                  <a:solidFill>
                    <a:schemeClr val="tx1"/>
                  </a:solidFill>
                  <a:latin typeface="Arial" panose="020B07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700" b="0" i="0" u="none" strike="noStrike" cap="none" normalizeH="0" baseline="0">
                  <a:ln>
                    <a:noFill/>
                  </a:ln>
                  <a:solidFill>
                    <a:srgbClr val="8F959E"/>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704020202020204" pitchFamily="34" charset="0"/>
              </a:endParaRPr>
            </a:p>
          </p:txBody>
        </p:sp>
        <p:sp>
          <p:nvSpPr>
            <p:cNvPr id="35" name="Freeform 12"/>
            <p:cNvSpPr/>
            <p:nvPr/>
          </p:nvSpPr>
          <p:spPr bwMode="auto">
            <a:xfrm>
              <a:off x="9217025" y="4270375"/>
              <a:ext cx="63500" cy="76200"/>
            </a:xfrm>
            <a:custGeom>
              <a:avLst/>
              <a:gdLst>
                <a:gd name="T0" fmla="*/ 40 w 40"/>
                <a:gd name="T1" fmla="*/ 39 h 48"/>
                <a:gd name="T2" fmla="*/ 20 w 40"/>
                <a:gd name="T3" fmla="*/ 48 h 48"/>
                <a:gd name="T4" fmla="*/ 0 w 40"/>
                <a:gd name="T5" fmla="*/ 10 h 48"/>
                <a:gd name="T6" fmla="*/ 20 w 40"/>
                <a:gd name="T7" fmla="*/ 0 h 48"/>
                <a:gd name="T8" fmla="*/ 40 w 40"/>
                <a:gd name="T9" fmla="*/ 39 h 48"/>
              </a:gdLst>
              <a:ahLst/>
              <a:cxnLst>
                <a:cxn ang="0">
                  <a:pos x="T0" y="T1"/>
                </a:cxn>
                <a:cxn ang="0">
                  <a:pos x="T2" y="T3"/>
                </a:cxn>
                <a:cxn ang="0">
                  <a:pos x="T4" y="T5"/>
                </a:cxn>
                <a:cxn ang="0">
                  <a:pos x="T6" y="T7"/>
                </a:cxn>
                <a:cxn ang="0">
                  <a:pos x="T8" y="T9"/>
                </a:cxn>
              </a:cxnLst>
              <a:rect l="0" t="0" r="r" b="b"/>
              <a:pathLst>
                <a:path w="40" h="48">
                  <a:moveTo>
                    <a:pt x="40" y="39"/>
                  </a:moveTo>
                  <a:lnTo>
                    <a:pt x="20" y="48"/>
                  </a:lnTo>
                  <a:lnTo>
                    <a:pt x="0" y="10"/>
                  </a:lnTo>
                  <a:lnTo>
                    <a:pt x="20" y="0"/>
                  </a:lnTo>
                  <a:lnTo>
                    <a:pt x="40" y="39"/>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6" name="Freeform 13"/>
            <p:cNvSpPr/>
            <p:nvPr/>
          </p:nvSpPr>
          <p:spPr bwMode="auto">
            <a:xfrm>
              <a:off x="9267825" y="4368800"/>
              <a:ext cx="63500" cy="76200"/>
            </a:xfrm>
            <a:custGeom>
              <a:avLst/>
              <a:gdLst>
                <a:gd name="T0" fmla="*/ 40 w 40"/>
                <a:gd name="T1" fmla="*/ 38 h 48"/>
                <a:gd name="T2" fmla="*/ 20 w 40"/>
                <a:gd name="T3" fmla="*/ 48 h 48"/>
                <a:gd name="T4" fmla="*/ 0 w 40"/>
                <a:gd name="T5" fmla="*/ 9 h 48"/>
                <a:gd name="T6" fmla="*/ 20 w 40"/>
                <a:gd name="T7" fmla="*/ 0 h 48"/>
                <a:gd name="T8" fmla="*/ 40 w 40"/>
                <a:gd name="T9" fmla="*/ 38 h 48"/>
              </a:gdLst>
              <a:ahLst/>
              <a:cxnLst>
                <a:cxn ang="0">
                  <a:pos x="T0" y="T1"/>
                </a:cxn>
                <a:cxn ang="0">
                  <a:pos x="T2" y="T3"/>
                </a:cxn>
                <a:cxn ang="0">
                  <a:pos x="T4" y="T5"/>
                </a:cxn>
                <a:cxn ang="0">
                  <a:pos x="T6" y="T7"/>
                </a:cxn>
                <a:cxn ang="0">
                  <a:pos x="T8" y="T9"/>
                </a:cxn>
              </a:cxnLst>
              <a:rect l="0" t="0" r="r" b="b"/>
              <a:pathLst>
                <a:path w="40" h="48">
                  <a:moveTo>
                    <a:pt x="40" y="38"/>
                  </a:moveTo>
                  <a:lnTo>
                    <a:pt x="20" y="48"/>
                  </a:lnTo>
                  <a:lnTo>
                    <a:pt x="0" y="9"/>
                  </a:lnTo>
                  <a:lnTo>
                    <a:pt x="20" y="0"/>
                  </a:lnTo>
                  <a:lnTo>
                    <a:pt x="40" y="38"/>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7" name="Freeform 14"/>
            <p:cNvSpPr/>
            <p:nvPr/>
          </p:nvSpPr>
          <p:spPr bwMode="auto">
            <a:xfrm>
              <a:off x="8805863" y="4905375"/>
              <a:ext cx="61913" cy="76200"/>
            </a:xfrm>
            <a:custGeom>
              <a:avLst/>
              <a:gdLst>
                <a:gd name="T0" fmla="*/ 39 w 39"/>
                <a:gd name="T1" fmla="*/ 37 h 48"/>
                <a:gd name="T2" fmla="*/ 20 w 39"/>
                <a:gd name="T3" fmla="*/ 48 h 48"/>
                <a:gd name="T4" fmla="*/ 0 w 39"/>
                <a:gd name="T5" fmla="*/ 9 h 48"/>
                <a:gd name="T6" fmla="*/ 20 w 39"/>
                <a:gd name="T7" fmla="*/ 0 h 48"/>
                <a:gd name="T8" fmla="*/ 39 w 39"/>
                <a:gd name="T9" fmla="*/ 37 h 48"/>
              </a:gdLst>
              <a:ahLst/>
              <a:cxnLst>
                <a:cxn ang="0">
                  <a:pos x="T0" y="T1"/>
                </a:cxn>
                <a:cxn ang="0">
                  <a:pos x="T2" y="T3"/>
                </a:cxn>
                <a:cxn ang="0">
                  <a:pos x="T4" y="T5"/>
                </a:cxn>
                <a:cxn ang="0">
                  <a:pos x="T6" y="T7"/>
                </a:cxn>
                <a:cxn ang="0">
                  <a:pos x="T8" y="T9"/>
                </a:cxn>
              </a:cxnLst>
              <a:rect l="0" t="0" r="r" b="b"/>
              <a:pathLst>
                <a:path w="39" h="48">
                  <a:moveTo>
                    <a:pt x="39" y="37"/>
                  </a:moveTo>
                  <a:lnTo>
                    <a:pt x="20" y="48"/>
                  </a:lnTo>
                  <a:lnTo>
                    <a:pt x="0" y="9"/>
                  </a:lnTo>
                  <a:lnTo>
                    <a:pt x="20" y="0"/>
                  </a:lnTo>
                  <a:lnTo>
                    <a:pt x="39" y="37"/>
                  </a:lnTo>
                  <a:close/>
                </a:path>
              </a:pathLst>
            </a:custGeom>
            <a:solidFill>
              <a:srgbClr val="8F959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8" name="Freeform 15"/>
            <p:cNvSpPr/>
            <p:nvPr/>
          </p:nvSpPr>
          <p:spPr bwMode="auto">
            <a:xfrm>
              <a:off x="7207250" y="4945063"/>
              <a:ext cx="341313" cy="274638"/>
            </a:xfrm>
            <a:custGeom>
              <a:avLst/>
              <a:gdLst>
                <a:gd name="T0" fmla="*/ 90 w 184"/>
                <a:gd name="T1" fmla="*/ 143 h 148"/>
                <a:gd name="T2" fmla="*/ 54 w 184"/>
                <a:gd name="T3" fmla="*/ 137 h 148"/>
                <a:gd name="T4" fmla="*/ 6 w 184"/>
                <a:gd name="T5" fmla="*/ 68 h 148"/>
                <a:gd name="T6" fmla="*/ 10 w 184"/>
                <a:gd name="T7" fmla="*/ 44 h 148"/>
                <a:gd name="T8" fmla="*/ 38 w 184"/>
                <a:gd name="T9" fmla="*/ 12 h 148"/>
                <a:gd name="T10" fmla="*/ 53 w 184"/>
                <a:gd name="T11" fmla="*/ 8 h 148"/>
                <a:gd name="T12" fmla="*/ 132 w 184"/>
                <a:gd name="T13" fmla="*/ 14 h 148"/>
                <a:gd name="T14" fmla="*/ 155 w 184"/>
                <a:gd name="T15" fmla="*/ 25 h 148"/>
                <a:gd name="T16" fmla="*/ 175 w 184"/>
                <a:gd name="T17" fmla="*/ 77 h 148"/>
                <a:gd name="T18" fmla="*/ 164 w 184"/>
                <a:gd name="T19" fmla="*/ 102 h 148"/>
                <a:gd name="T20" fmla="*/ 90 w 184"/>
                <a:gd name="T21" fmla="*/ 14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148">
                  <a:moveTo>
                    <a:pt x="90" y="143"/>
                  </a:moveTo>
                  <a:cubicBezTo>
                    <a:pt x="54" y="137"/>
                    <a:pt x="54" y="137"/>
                    <a:pt x="54" y="137"/>
                  </a:cubicBezTo>
                  <a:cubicBezTo>
                    <a:pt x="22" y="131"/>
                    <a:pt x="0" y="100"/>
                    <a:pt x="6" y="68"/>
                  </a:cubicBezTo>
                  <a:cubicBezTo>
                    <a:pt x="10" y="44"/>
                    <a:pt x="10" y="44"/>
                    <a:pt x="10" y="44"/>
                  </a:cubicBezTo>
                  <a:cubicBezTo>
                    <a:pt x="12" y="29"/>
                    <a:pt x="23" y="17"/>
                    <a:pt x="38" y="12"/>
                  </a:cubicBezTo>
                  <a:cubicBezTo>
                    <a:pt x="53" y="8"/>
                    <a:pt x="53" y="8"/>
                    <a:pt x="53" y="8"/>
                  </a:cubicBezTo>
                  <a:cubicBezTo>
                    <a:pt x="79" y="0"/>
                    <a:pt x="107" y="3"/>
                    <a:pt x="132" y="14"/>
                  </a:cubicBezTo>
                  <a:cubicBezTo>
                    <a:pt x="155" y="25"/>
                    <a:pt x="155" y="25"/>
                    <a:pt x="155" y="25"/>
                  </a:cubicBezTo>
                  <a:cubicBezTo>
                    <a:pt x="175" y="34"/>
                    <a:pt x="184" y="57"/>
                    <a:pt x="175" y="77"/>
                  </a:cubicBezTo>
                  <a:cubicBezTo>
                    <a:pt x="164" y="102"/>
                    <a:pt x="164" y="102"/>
                    <a:pt x="164" y="102"/>
                  </a:cubicBezTo>
                  <a:cubicBezTo>
                    <a:pt x="152" y="132"/>
                    <a:pt x="121" y="148"/>
                    <a:pt x="90" y="143"/>
                  </a:cubicBez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39" name="Line 16"/>
            <p:cNvSpPr>
              <a:spLocks noChangeShapeType="1"/>
            </p:cNvSpPr>
            <p:nvPr/>
          </p:nvSpPr>
          <p:spPr bwMode="auto">
            <a:xfrm flipH="1" flipV="1">
              <a:off x="7164388" y="5014913"/>
              <a:ext cx="60325" cy="111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7" name="Freeform 17"/>
            <p:cNvSpPr/>
            <p:nvPr/>
          </p:nvSpPr>
          <p:spPr bwMode="auto">
            <a:xfrm>
              <a:off x="7651750" y="5021263"/>
              <a:ext cx="317500" cy="279400"/>
            </a:xfrm>
            <a:custGeom>
              <a:avLst/>
              <a:gdLst>
                <a:gd name="T0" fmla="*/ 60 w 171"/>
                <a:gd name="T1" fmla="*/ 138 h 150"/>
                <a:gd name="T2" fmla="*/ 96 w 171"/>
                <a:gd name="T3" fmla="*/ 144 h 150"/>
                <a:gd name="T4" fmla="*/ 165 w 171"/>
                <a:gd name="T5" fmla="*/ 95 h 150"/>
                <a:gd name="T6" fmla="*/ 169 w 171"/>
                <a:gd name="T7" fmla="*/ 71 h 150"/>
                <a:gd name="T8" fmla="*/ 153 w 171"/>
                <a:gd name="T9" fmla="*/ 32 h 150"/>
                <a:gd name="T10" fmla="*/ 140 w 171"/>
                <a:gd name="T11" fmla="*/ 23 h 150"/>
                <a:gd name="T12" fmla="*/ 63 w 171"/>
                <a:gd name="T13" fmla="*/ 2 h 150"/>
                <a:gd name="T14" fmla="*/ 38 w 171"/>
                <a:gd name="T15" fmla="*/ 5 h 150"/>
                <a:gd name="T16" fmla="*/ 2 w 171"/>
                <a:gd name="T17" fmla="*/ 47 h 150"/>
                <a:gd name="T18" fmla="*/ 4 w 171"/>
                <a:gd name="T19" fmla="*/ 75 h 150"/>
                <a:gd name="T20" fmla="*/ 60 w 171"/>
                <a:gd name="T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50">
                  <a:moveTo>
                    <a:pt x="60" y="138"/>
                  </a:moveTo>
                  <a:cubicBezTo>
                    <a:pt x="96" y="144"/>
                    <a:pt x="96" y="144"/>
                    <a:pt x="96" y="144"/>
                  </a:cubicBezTo>
                  <a:cubicBezTo>
                    <a:pt x="128" y="150"/>
                    <a:pt x="159" y="128"/>
                    <a:pt x="165" y="95"/>
                  </a:cubicBezTo>
                  <a:cubicBezTo>
                    <a:pt x="169" y="71"/>
                    <a:pt x="169" y="71"/>
                    <a:pt x="169" y="71"/>
                  </a:cubicBezTo>
                  <a:cubicBezTo>
                    <a:pt x="171" y="56"/>
                    <a:pt x="165" y="41"/>
                    <a:pt x="153" y="32"/>
                  </a:cubicBezTo>
                  <a:cubicBezTo>
                    <a:pt x="140" y="23"/>
                    <a:pt x="140" y="23"/>
                    <a:pt x="140" y="23"/>
                  </a:cubicBezTo>
                  <a:cubicBezTo>
                    <a:pt x="118" y="7"/>
                    <a:pt x="90" y="0"/>
                    <a:pt x="63" y="2"/>
                  </a:cubicBezTo>
                  <a:cubicBezTo>
                    <a:pt x="38" y="5"/>
                    <a:pt x="38" y="5"/>
                    <a:pt x="38" y="5"/>
                  </a:cubicBezTo>
                  <a:cubicBezTo>
                    <a:pt x="16" y="7"/>
                    <a:pt x="0" y="26"/>
                    <a:pt x="2" y="47"/>
                  </a:cubicBezTo>
                  <a:cubicBezTo>
                    <a:pt x="4" y="75"/>
                    <a:pt x="4" y="75"/>
                    <a:pt x="4" y="75"/>
                  </a:cubicBezTo>
                  <a:cubicBezTo>
                    <a:pt x="6" y="107"/>
                    <a:pt x="29" y="133"/>
                    <a:pt x="60" y="138"/>
                  </a:cubicBez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55" name="Line 18"/>
            <p:cNvSpPr>
              <a:spLocks noChangeShapeType="1"/>
            </p:cNvSpPr>
            <p:nvPr/>
          </p:nvSpPr>
          <p:spPr bwMode="auto">
            <a:xfrm>
              <a:off x="7966075" y="5153025"/>
              <a:ext cx="60325" cy="111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6" name="Freeform 19"/>
            <p:cNvSpPr/>
            <p:nvPr/>
          </p:nvSpPr>
          <p:spPr bwMode="auto">
            <a:xfrm>
              <a:off x="7535863" y="4991100"/>
              <a:ext cx="123825" cy="69850"/>
            </a:xfrm>
            <a:custGeom>
              <a:avLst/>
              <a:gdLst>
                <a:gd name="T0" fmla="*/ 0 w 67"/>
                <a:gd name="T1" fmla="*/ 26 h 38"/>
                <a:gd name="T2" fmla="*/ 67 w 67"/>
                <a:gd name="T3" fmla="*/ 38 h 38"/>
              </a:gdLst>
              <a:ahLst/>
              <a:cxnLst>
                <a:cxn ang="0">
                  <a:pos x="T0" y="T1"/>
                </a:cxn>
                <a:cxn ang="0">
                  <a:pos x="T2" y="T3"/>
                </a:cxn>
              </a:cxnLst>
              <a:rect l="0" t="0" r="r" b="b"/>
              <a:pathLst>
                <a:path w="67" h="38">
                  <a:moveTo>
                    <a:pt x="0" y="26"/>
                  </a:moveTo>
                  <a:cubicBezTo>
                    <a:pt x="0" y="26"/>
                    <a:pt x="40" y="0"/>
                    <a:pt x="67" y="38"/>
                  </a:cubicBezTo>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7" name="Freeform 20"/>
            <p:cNvSpPr/>
            <p:nvPr/>
          </p:nvSpPr>
          <p:spPr bwMode="auto">
            <a:xfrm>
              <a:off x="7666038" y="5035550"/>
              <a:ext cx="220663" cy="84138"/>
            </a:xfrm>
            <a:custGeom>
              <a:avLst/>
              <a:gdLst>
                <a:gd name="T0" fmla="*/ 1 w 119"/>
                <a:gd name="T1" fmla="*/ 39 h 45"/>
                <a:gd name="T2" fmla="*/ 1 w 119"/>
                <a:gd name="T3" fmla="*/ 44 h 45"/>
                <a:gd name="T4" fmla="*/ 119 w 119"/>
                <a:gd name="T5" fmla="*/ 15 h 45"/>
                <a:gd name="T6" fmla="*/ 84 w 119"/>
                <a:gd name="T7" fmla="*/ 2 h 45"/>
                <a:gd name="T8" fmla="*/ 56 w 119"/>
                <a:gd name="T9" fmla="*/ 1 h 45"/>
                <a:gd name="T10" fmla="*/ 30 w 119"/>
                <a:gd name="T11" fmla="*/ 4 h 45"/>
                <a:gd name="T12" fmla="*/ 1 w 119"/>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119" h="45">
                  <a:moveTo>
                    <a:pt x="1" y="39"/>
                  </a:moveTo>
                  <a:cubicBezTo>
                    <a:pt x="1" y="44"/>
                    <a:pt x="1" y="44"/>
                    <a:pt x="1" y="44"/>
                  </a:cubicBezTo>
                  <a:cubicBezTo>
                    <a:pt x="48" y="45"/>
                    <a:pt x="91" y="34"/>
                    <a:pt x="119" y="15"/>
                  </a:cubicBezTo>
                  <a:cubicBezTo>
                    <a:pt x="108" y="9"/>
                    <a:pt x="96" y="5"/>
                    <a:pt x="84" y="2"/>
                  </a:cubicBezTo>
                  <a:cubicBezTo>
                    <a:pt x="75" y="1"/>
                    <a:pt x="65" y="0"/>
                    <a:pt x="56" y="1"/>
                  </a:cubicBezTo>
                  <a:cubicBezTo>
                    <a:pt x="30" y="4"/>
                    <a:pt x="30" y="4"/>
                    <a:pt x="30" y="4"/>
                  </a:cubicBezTo>
                  <a:cubicBezTo>
                    <a:pt x="13" y="6"/>
                    <a:pt x="0" y="21"/>
                    <a:pt x="1"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7321550" y="4959350"/>
              <a:ext cx="212725" cy="131763"/>
            </a:xfrm>
            <a:custGeom>
              <a:avLst/>
              <a:gdLst>
                <a:gd name="T0" fmla="*/ 105 w 114"/>
                <a:gd name="T1" fmla="*/ 71 h 71"/>
                <a:gd name="T2" fmla="*/ 107 w 114"/>
                <a:gd name="T3" fmla="*/ 66 h 71"/>
                <a:gd name="T4" fmla="*/ 90 w 114"/>
                <a:gd name="T5" fmla="*/ 23 h 71"/>
                <a:gd name="T6" fmla="*/ 90 w 114"/>
                <a:gd name="T7" fmla="*/ 23 h 71"/>
                <a:gd name="T8" fmla="*/ 67 w 114"/>
                <a:gd name="T9" fmla="*/ 13 h 71"/>
                <a:gd name="T10" fmla="*/ 0 w 114"/>
                <a:gd name="T11" fmla="*/ 5 h 71"/>
                <a:gd name="T12" fmla="*/ 105 w 114"/>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14" h="71">
                  <a:moveTo>
                    <a:pt x="105" y="71"/>
                  </a:moveTo>
                  <a:cubicBezTo>
                    <a:pt x="107" y="66"/>
                    <a:pt x="107" y="66"/>
                    <a:pt x="107" y="66"/>
                  </a:cubicBezTo>
                  <a:cubicBezTo>
                    <a:pt x="114" y="50"/>
                    <a:pt x="107" y="31"/>
                    <a:pt x="90" y="23"/>
                  </a:cubicBezTo>
                  <a:cubicBezTo>
                    <a:pt x="90" y="23"/>
                    <a:pt x="90" y="23"/>
                    <a:pt x="90" y="23"/>
                  </a:cubicBezTo>
                  <a:cubicBezTo>
                    <a:pt x="67" y="13"/>
                    <a:pt x="67" y="13"/>
                    <a:pt x="67" y="13"/>
                  </a:cubicBezTo>
                  <a:cubicBezTo>
                    <a:pt x="46" y="3"/>
                    <a:pt x="23" y="0"/>
                    <a:pt x="0" y="5"/>
                  </a:cubicBezTo>
                  <a:cubicBezTo>
                    <a:pt x="21" y="33"/>
                    <a:pt x="59" y="57"/>
                    <a:pt x="105"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Oval 22"/>
            <p:cNvSpPr>
              <a:spLocks noChangeArrowheads="1"/>
            </p:cNvSpPr>
            <p:nvPr/>
          </p:nvSpPr>
          <p:spPr bwMode="auto">
            <a:xfrm>
              <a:off x="6424613" y="3767138"/>
              <a:ext cx="758825" cy="758825"/>
            </a:xfrm>
            <a:prstGeom prst="ellipse">
              <a:avLst/>
            </a:pr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0" name="Freeform 23"/>
            <p:cNvSpPr/>
            <p:nvPr/>
          </p:nvSpPr>
          <p:spPr bwMode="auto">
            <a:xfrm>
              <a:off x="6530975" y="3871913"/>
              <a:ext cx="717550" cy="549275"/>
            </a:xfrm>
            <a:custGeom>
              <a:avLst/>
              <a:gdLst>
                <a:gd name="T0" fmla="*/ 365 w 386"/>
                <a:gd name="T1" fmla="*/ 126 h 295"/>
                <a:gd name="T2" fmla="*/ 293 w 386"/>
                <a:gd name="T3" fmla="*/ 126 h 295"/>
                <a:gd name="T4" fmla="*/ 147 w 386"/>
                <a:gd name="T5" fmla="*/ 0 h 295"/>
                <a:gd name="T6" fmla="*/ 0 w 386"/>
                <a:gd name="T7" fmla="*/ 148 h 295"/>
                <a:gd name="T8" fmla="*/ 147 w 386"/>
                <a:gd name="T9" fmla="*/ 295 h 295"/>
                <a:gd name="T10" fmla="*/ 293 w 386"/>
                <a:gd name="T11" fmla="*/ 169 h 295"/>
                <a:gd name="T12" fmla="*/ 365 w 386"/>
                <a:gd name="T13" fmla="*/ 169 h 295"/>
                <a:gd name="T14" fmla="*/ 386 w 386"/>
                <a:gd name="T15" fmla="*/ 148 h 295"/>
                <a:gd name="T16" fmla="*/ 365 w 386"/>
                <a:gd name="T17" fmla="*/ 12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295">
                  <a:moveTo>
                    <a:pt x="365" y="126"/>
                  </a:moveTo>
                  <a:cubicBezTo>
                    <a:pt x="293" y="126"/>
                    <a:pt x="293" y="126"/>
                    <a:pt x="293" y="126"/>
                  </a:cubicBezTo>
                  <a:cubicBezTo>
                    <a:pt x="283" y="55"/>
                    <a:pt x="221" y="0"/>
                    <a:pt x="147" y="0"/>
                  </a:cubicBezTo>
                  <a:cubicBezTo>
                    <a:pt x="66" y="0"/>
                    <a:pt x="0" y="66"/>
                    <a:pt x="0" y="148"/>
                  </a:cubicBezTo>
                  <a:cubicBezTo>
                    <a:pt x="0" y="229"/>
                    <a:pt x="66" y="295"/>
                    <a:pt x="147" y="295"/>
                  </a:cubicBezTo>
                  <a:cubicBezTo>
                    <a:pt x="221" y="295"/>
                    <a:pt x="283" y="240"/>
                    <a:pt x="293" y="169"/>
                  </a:cubicBezTo>
                  <a:cubicBezTo>
                    <a:pt x="365" y="169"/>
                    <a:pt x="365" y="169"/>
                    <a:pt x="365" y="169"/>
                  </a:cubicBezTo>
                  <a:cubicBezTo>
                    <a:pt x="377" y="169"/>
                    <a:pt x="386" y="159"/>
                    <a:pt x="386" y="148"/>
                  </a:cubicBezTo>
                  <a:cubicBezTo>
                    <a:pt x="386" y="136"/>
                    <a:pt x="377" y="126"/>
                    <a:pt x="365" y="126"/>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1" name="Oval 24"/>
            <p:cNvSpPr>
              <a:spLocks noChangeArrowheads="1"/>
            </p:cNvSpPr>
            <p:nvPr/>
          </p:nvSpPr>
          <p:spPr bwMode="auto">
            <a:xfrm>
              <a:off x="6586538" y="3929063"/>
              <a:ext cx="436563" cy="433388"/>
            </a:xfrm>
            <a:prstGeom prst="ellipse">
              <a:avLst/>
            </a:pr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2" name="Freeform 25"/>
            <p:cNvSpPr/>
            <p:nvPr/>
          </p:nvSpPr>
          <p:spPr bwMode="auto">
            <a:xfrm>
              <a:off x="6599238" y="3941763"/>
              <a:ext cx="344488" cy="342900"/>
            </a:xfrm>
            <a:custGeom>
              <a:avLst/>
              <a:gdLst>
                <a:gd name="T0" fmla="*/ 185 w 185"/>
                <a:gd name="T1" fmla="*/ 29 h 184"/>
                <a:gd name="T2" fmla="*/ 110 w 185"/>
                <a:gd name="T3" fmla="*/ 0 h 184"/>
                <a:gd name="T4" fmla="*/ 0 w 185"/>
                <a:gd name="T5" fmla="*/ 110 h 184"/>
                <a:gd name="T6" fmla="*/ 29 w 185"/>
                <a:gd name="T7" fmla="*/ 184 h 184"/>
                <a:gd name="T8" fmla="*/ 24 w 185"/>
                <a:gd name="T9" fmla="*/ 147 h 184"/>
                <a:gd name="T10" fmla="*/ 148 w 185"/>
                <a:gd name="T11" fmla="*/ 23 h 184"/>
                <a:gd name="T12" fmla="*/ 185 w 185"/>
                <a:gd name="T13" fmla="*/ 29 h 184"/>
              </a:gdLst>
              <a:ahLst/>
              <a:cxnLst>
                <a:cxn ang="0">
                  <a:pos x="T0" y="T1"/>
                </a:cxn>
                <a:cxn ang="0">
                  <a:pos x="T2" y="T3"/>
                </a:cxn>
                <a:cxn ang="0">
                  <a:pos x="T4" y="T5"/>
                </a:cxn>
                <a:cxn ang="0">
                  <a:pos x="T6" y="T7"/>
                </a:cxn>
                <a:cxn ang="0">
                  <a:pos x="T8" y="T9"/>
                </a:cxn>
                <a:cxn ang="0">
                  <a:pos x="T10" y="T11"/>
                </a:cxn>
                <a:cxn ang="0">
                  <a:pos x="T12" y="T13"/>
                </a:cxn>
              </a:cxnLst>
              <a:rect l="0" t="0" r="r" b="b"/>
              <a:pathLst>
                <a:path w="185" h="184">
                  <a:moveTo>
                    <a:pt x="185" y="29"/>
                  </a:moveTo>
                  <a:cubicBezTo>
                    <a:pt x="165" y="10"/>
                    <a:pt x="138" y="0"/>
                    <a:pt x="110" y="0"/>
                  </a:cubicBezTo>
                  <a:cubicBezTo>
                    <a:pt x="50" y="0"/>
                    <a:pt x="0" y="49"/>
                    <a:pt x="0" y="110"/>
                  </a:cubicBezTo>
                  <a:cubicBezTo>
                    <a:pt x="0" y="138"/>
                    <a:pt x="11" y="164"/>
                    <a:pt x="29" y="184"/>
                  </a:cubicBezTo>
                  <a:cubicBezTo>
                    <a:pt x="26" y="172"/>
                    <a:pt x="24" y="160"/>
                    <a:pt x="24" y="147"/>
                  </a:cubicBezTo>
                  <a:cubicBezTo>
                    <a:pt x="24" y="79"/>
                    <a:pt x="79" y="23"/>
                    <a:pt x="148" y="23"/>
                  </a:cubicBezTo>
                  <a:cubicBezTo>
                    <a:pt x="160" y="23"/>
                    <a:pt x="173" y="25"/>
                    <a:pt x="185"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6"/>
            <p:cNvSpPr/>
            <p:nvPr/>
          </p:nvSpPr>
          <p:spPr bwMode="auto">
            <a:xfrm>
              <a:off x="8605838" y="2489200"/>
              <a:ext cx="2268538" cy="1836738"/>
            </a:xfrm>
            <a:custGeom>
              <a:avLst/>
              <a:gdLst>
                <a:gd name="T0" fmla="*/ 932 w 1220"/>
                <a:gd name="T1" fmla="*/ 975 h 986"/>
                <a:gd name="T2" fmla="*/ 41 w 1220"/>
                <a:gd name="T3" fmla="*/ 627 h 986"/>
                <a:gd name="T4" fmla="*/ 11 w 1220"/>
                <a:gd name="T5" fmla="*/ 557 h 986"/>
                <a:gd name="T6" fmla="*/ 228 w 1220"/>
                <a:gd name="T7" fmla="*/ 0 h 986"/>
                <a:gd name="T8" fmla="*/ 1220 w 1220"/>
                <a:gd name="T9" fmla="*/ 388 h 986"/>
                <a:gd name="T10" fmla="*/ 1002 w 1220"/>
                <a:gd name="T11" fmla="*/ 944 h 986"/>
                <a:gd name="T12" fmla="*/ 932 w 1220"/>
                <a:gd name="T13" fmla="*/ 975 h 986"/>
              </a:gdLst>
              <a:ahLst/>
              <a:cxnLst>
                <a:cxn ang="0">
                  <a:pos x="T0" y="T1"/>
                </a:cxn>
                <a:cxn ang="0">
                  <a:pos x="T2" y="T3"/>
                </a:cxn>
                <a:cxn ang="0">
                  <a:pos x="T4" y="T5"/>
                </a:cxn>
                <a:cxn ang="0">
                  <a:pos x="T6" y="T7"/>
                </a:cxn>
                <a:cxn ang="0">
                  <a:pos x="T8" y="T9"/>
                </a:cxn>
                <a:cxn ang="0">
                  <a:pos x="T10" y="T11"/>
                </a:cxn>
                <a:cxn ang="0">
                  <a:pos x="T12" y="T13"/>
                </a:cxn>
              </a:cxnLst>
              <a:rect l="0" t="0" r="r" b="b"/>
              <a:pathLst>
                <a:path w="1220" h="986">
                  <a:moveTo>
                    <a:pt x="932" y="975"/>
                  </a:moveTo>
                  <a:cubicBezTo>
                    <a:pt x="41" y="627"/>
                    <a:pt x="41" y="627"/>
                    <a:pt x="41" y="627"/>
                  </a:cubicBezTo>
                  <a:cubicBezTo>
                    <a:pt x="13" y="616"/>
                    <a:pt x="0" y="585"/>
                    <a:pt x="11" y="557"/>
                  </a:cubicBezTo>
                  <a:cubicBezTo>
                    <a:pt x="228" y="0"/>
                    <a:pt x="228" y="0"/>
                    <a:pt x="228" y="0"/>
                  </a:cubicBezTo>
                  <a:cubicBezTo>
                    <a:pt x="1220" y="388"/>
                    <a:pt x="1220" y="388"/>
                    <a:pt x="1220" y="388"/>
                  </a:cubicBezTo>
                  <a:cubicBezTo>
                    <a:pt x="1002" y="944"/>
                    <a:pt x="1002" y="944"/>
                    <a:pt x="1002" y="944"/>
                  </a:cubicBezTo>
                  <a:cubicBezTo>
                    <a:pt x="991" y="972"/>
                    <a:pt x="960" y="986"/>
                    <a:pt x="932" y="975"/>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4" name="Freeform 27"/>
            <p:cNvSpPr/>
            <p:nvPr/>
          </p:nvSpPr>
          <p:spPr bwMode="auto">
            <a:xfrm>
              <a:off x="9017000" y="2273300"/>
              <a:ext cx="2014538" cy="938213"/>
            </a:xfrm>
            <a:custGeom>
              <a:avLst/>
              <a:gdLst>
                <a:gd name="T0" fmla="*/ 1170 w 1269"/>
                <a:gd name="T1" fmla="*/ 591 h 591"/>
                <a:gd name="T2" fmla="*/ 8 w 1269"/>
                <a:gd name="T3" fmla="*/ 136 h 591"/>
                <a:gd name="T4" fmla="*/ 0 w 1269"/>
                <a:gd name="T5" fmla="*/ 0 h 591"/>
                <a:gd name="T6" fmla="*/ 1269 w 1269"/>
                <a:gd name="T7" fmla="*/ 498 h 591"/>
                <a:gd name="T8" fmla="*/ 1170 w 1269"/>
                <a:gd name="T9" fmla="*/ 591 h 591"/>
              </a:gdLst>
              <a:ahLst/>
              <a:cxnLst>
                <a:cxn ang="0">
                  <a:pos x="T0" y="T1"/>
                </a:cxn>
                <a:cxn ang="0">
                  <a:pos x="T2" y="T3"/>
                </a:cxn>
                <a:cxn ang="0">
                  <a:pos x="T4" y="T5"/>
                </a:cxn>
                <a:cxn ang="0">
                  <a:pos x="T6" y="T7"/>
                </a:cxn>
                <a:cxn ang="0">
                  <a:pos x="T8" y="T9"/>
                </a:cxn>
              </a:cxnLst>
              <a:rect l="0" t="0" r="r" b="b"/>
              <a:pathLst>
                <a:path w="1269" h="591">
                  <a:moveTo>
                    <a:pt x="1170" y="591"/>
                  </a:moveTo>
                  <a:lnTo>
                    <a:pt x="8" y="136"/>
                  </a:lnTo>
                  <a:lnTo>
                    <a:pt x="0" y="0"/>
                  </a:lnTo>
                  <a:lnTo>
                    <a:pt x="1269" y="498"/>
                  </a:lnTo>
                  <a:lnTo>
                    <a:pt x="1170" y="591"/>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65" name="Freeform 28"/>
            <p:cNvSpPr/>
            <p:nvPr/>
          </p:nvSpPr>
          <p:spPr bwMode="auto">
            <a:xfrm>
              <a:off x="9017000" y="2190750"/>
              <a:ext cx="2035175" cy="873125"/>
            </a:xfrm>
            <a:custGeom>
              <a:avLst/>
              <a:gdLst>
                <a:gd name="T0" fmla="*/ 1050 w 1094"/>
                <a:gd name="T1" fmla="*/ 392 h 468"/>
                <a:gd name="T2" fmla="*/ 75 w 1094"/>
                <a:gd name="T3" fmla="*/ 12 h 468"/>
                <a:gd name="T4" fmla="*/ 0 w 1094"/>
                <a:gd name="T5" fmla="*/ 44 h 468"/>
                <a:gd name="T6" fmla="*/ 0 w 1094"/>
                <a:gd name="T7" fmla="*/ 44 h 468"/>
                <a:gd name="T8" fmla="*/ 1083 w 1094"/>
                <a:gd name="T9" fmla="*/ 468 h 468"/>
                <a:gd name="T10" fmla="*/ 1083 w 1094"/>
                <a:gd name="T11" fmla="*/ 468 h 468"/>
                <a:gd name="T12" fmla="*/ 1050 w 1094"/>
                <a:gd name="T13" fmla="*/ 392 h 468"/>
              </a:gdLst>
              <a:ahLst/>
              <a:cxnLst>
                <a:cxn ang="0">
                  <a:pos x="T0" y="T1"/>
                </a:cxn>
                <a:cxn ang="0">
                  <a:pos x="T2" y="T3"/>
                </a:cxn>
                <a:cxn ang="0">
                  <a:pos x="T4" y="T5"/>
                </a:cxn>
                <a:cxn ang="0">
                  <a:pos x="T6" y="T7"/>
                </a:cxn>
                <a:cxn ang="0">
                  <a:pos x="T8" y="T9"/>
                </a:cxn>
                <a:cxn ang="0">
                  <a:pos x="T10" y="T11"/>
                </a:cxn>
                <a:cxn ang="0">
                  <a:pos x="T12" y="T13"/>
                </a:cxn>
              </a:cxnLst>
              <a:rect l="0" t="0" r="r" b="b"/>
              <a:pathLst>
                <a:path w="1094" h="468">
                  <a:moveTo>
                    <a:pt x="1050" y="392"/>
                  </a:moveTo>
                  <a:cubicBezTo>
                    <a:pt x="75" y="12"/>
                    <a:pt x="75" y="12"/>
                    <a:pt x="75" y="12"/>
                  </a:cubicBezTo>
                  <a:cubicBezTo>
                    <a:pt x="45" y="0"/>
                    <a:pt x="11" y="15"/>
                    <a:pt x="0" y="44"/>
                  </a:cubicBezTo>
                  <a:cubicBezTo>
                    <a:pt x="0" y="44"/>
                    <a:pt x="0" y="44"/>
                    <a:pt x="0" y="44"/>
                  </a:cubicBezTo>
                  <a:cubicBezTo>
                    <a:pt x="1083" y="468"/>
                    <a:pt x="1083" y="468"/>
                    <a:pt x="1083" y="468"/>
                  </a:cubicBezTo>
                  <a:cubicBezTo>
                    <a:pt x="1083" y="468"/>
                    <a:pt x="1083" y="468"/>
                    <a:pt x="1083" y="468"/>
                  </a:cubicBezTo>
                  <a:cubicBezTo>
                    <a:pt x="1094" y="438"/>
                    <a:pt x="1080" y="404"/>
                    <a:pt x="1050" y="392"/>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6" name="Freeform 29"/>
            <p:cNvSpPr/>
            <p:nvPr/>
          </p:nvSpPr>
          <p:spPr bwMode="auto">
            <a:xfrm>
              <a:off x="9093200" y="2379663"/>
              <a:ext cx="1809750" cy="750888"/>
            </a:xfrm>
            <a:custGeom>
              <a:avLst/>
              <a:gdLst>
                <a:gd name="T0" fmla="*/ 2 w 1140"/>
                <a:gd name="T1" fmla="*/ 39 h 473"/>
                <a:gd name="T2" fmla="*/ 0 w 1140"/>
                <a:gd name="T3" fmla="*/ 0 h 473"/>
                <a:gd name="T4" fmla="*/ 1140 w 1140"/>
                <a:gd name="T5" fmla="*/ 446 h 473"/>
                <a:gd name="T6" fmla="*/ 1112 w 1140"/>
                <a:gd name="T7" fmla="*/ 473 h 473"/>
                <a:gd name="T8" fmla="*/ 2 w 1140"/>
                <a:gd name="T9" fmla="*/ 39 h 473"/>
              </a:gdLst>
              <a:ahLst/>
              <a:cxnLst>
                <a:cxn ang="0">
                  <a:pos x="T0" y="T1"/>
                </a:cxn>
                <a:cxn ang="0">
                  <a:pos x="T2" y="T3"/>
                </a:cxn>
                <a:cxn ang="0">
                  <a:pos x="T4" y="T5"/>
                </a:cxn>
                <a:cxn ang="0">
                  <a:pos x="T6" y="T7"/>
                </a:cxn>
                <a:cxn ang="0">
                  <a:pos x="T8" y="T9"/>
                </a:cxn>
              </a:cxnLst>
              <a:rect l="0" t="0" r="r" b="b"/>
              <a:pathLst>
                <a:path w="1140" h="473">
                  <a:moveTo>
                    <a:pt x="2" y="39"/>
                  </a:moveTo>
                  <a:lnTo>
                    <a:pt x="0" y="0"/>
                  </a:lnTo>
                  <a:lnTo>
                    <a:pt x="1140" y="446"/>
                  </a:lnTo>
                  <a:lnTo>
                    <a:pt x="1112" y="473"/>
                  </a:lnTo>
                  <a:lnTo>
                    <a:pt x="2" y="39"/>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7" name="Freeform 30"/>
            <p:cNvSpPr/>
            <p:nvPr/>
          </p:nvSpPr>
          <p:spPr bwMode="auto">
            <a:xfrm>
              <a:off x="9093200" y="2379663"/>
              <a:ext cx="1809750" cy="750888"/>
            </a:xfrm>
            <a:custGeom>
              <a:avLst/>
              <a:gdLst>
                <a:gd name="T0" fmla="*/ 2 w 1140"/>
                <a:gd name="T1" fmla="*/ 39 h 473"/>
                <a:gd name="T2" fmla="*/ 0 w 1140"/>
                <a:gd name="T3" fmla="*/ 0 h 473"/>
                <a:gd name="T4" fmla="*/ 1140 w 1140"/>
                <a:gd name="T5" fmla="*/ 446 h 473"/>
                <a:gd name="T6" fmla="*/ 1112 w 1140"/>
                <a:gd name="T7" fmla="*/ 473 h 473"/>
                <a:gd name="T8" fmla="*/ 2 w 1140"/>
                <a:gd name="T9" fmla="*/ 39 h 473"/>
              </a:gdLst>
              <a:ahLst/>
              <a:cxnLst>
                <a:cxn ang="0">
                  <a:pos x="T0" y="T1"/>
                </a:cxn>
                <a:cxn ang="0">
                  <a:pos x="T2" y="T3"/>
                </a:cxn>
                <a:cxn ang="0">
                  <a:pos x="T4" y="T5"/>
                </a:cxn>
                <a:cxn ang="0">
                  <a:pos x="T6" y="T7"/>
                </a:cxn>
                <a:cxn ang="0">
                  <a:pos x="T8" y="T9"/>
                </a:cxn>
              </a:cxnLst>
              <a:rect l="0" t="0" r="r" b="b"/>
              <a:pathLst>
                <a:path w="1140" h="473">
                  <a:moveTo>
                    <a:pt x="2" y="39"/>
                  </a:moveTo>
                  <a:lnTo>
                    <a:pt x="0" y="0"/>
                  </a:lnTo>
                  <a:lnTo>
                    <a:pt x="1140" y="446"/>
                  </a:lnTo>
                  <a:lnTo>
                    <a:pt x="1112" y="473"/>
                  </a:lnTo>
                  <a:lnTo>
                    <a:pt x="2" y="39"/>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68" name="Freeform 31"/>
            <p:cNvSpPr/>
            <p:nvPr/>
          </p:nvSpPr>
          <p:spPr bwMode="auto">
            <a:xfrm>
              <a:off x="9307513" y="3581400"/>
              <a:ext cx="560388" cy="407988"/>
            </a:xfrm>
            <a:custGeom>
              <a:avLst/>
              <a:gdLst>
                <a:gd name="T0" fmla="*/ 353 w 353"/>
                <a:gd name="T1" fmla="*/ 116 h 257"/>
                <a:gd name="T2" fmla="*/ 55 w 353"/>
                <a:gd name="T3" fmla="*/ 0 h 257"/>
                <a:gd name="T4" fmla="*/ 0 w 353"/>
                <a:gd name="T5" fmla="*/ 139 h 257"/>
                <a:gd name="T6" fmla="*/ 298 w 353"/>
                <a:gd name="T7" fmla="*/ 257 h 257"/>
                <a:gd name="T8" fmla="*/ 353 w 353"/>
                <a:gd name="T9" fmla="*/ 116 h 257"/>
              </a:gdLst>
              <a:ahLst/>
              <a:cxnLst>
                <a:cxn ang="0">
                  <a:pos x="T0" y="T1"/>
                </a:cxn>
                <a:cxn ang="0">
                  <a:pos x="T2" y="T3"/>
                </a:cxn>
                <a:cxn ang="0">
                  <a:pos x="T4" y="T5"/>
                </a:cxn>
                <a:cxn ang="0">
                  <a:pos x="T6" y="T7"/>
                </a:cxn>
                <a:cxn ang="0">
                  <a:pos x="T8" y="T9"/>
                </a:cxn>
              </a:cxnLst>
              <a:rect l="0" t="0" r="r" b="b"/>
              <a:pathLst>
                <a:path w="353" h="257">
                  <a:moveTo>
                    <a:pt x="353" y="116"/>
                  </a:moveTo>
                  <a:lnTo>
                    <a:pt x="55" y="0"/>
                  </a:lnTo>
                  <a:lnTo>
                    <a:pt x="0" y="139"/>
                  </a:lnTo>
                  <a:lnTo>
                    <a:pt x="298" y="257"/>
                  </a:lnTo>
                  <a:lnTo>
                    <a:pt x="353" y="116"/>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69" name="Freeform 32"/>
            <p:cNvSpPr/>
            <p:nvPr/>
          </p:nvSpPr>
          <p:spPr bwMode="auto">
            <a:xfrm>
              <a:off x="9334500" y="3733800"/>
              <a:ext cx="153988" cy="61913"/>
            </a:xfrm>
            <a:custGeom>
              <a:avLst/>
              <a:gdLst>
                <a:gd name="T0" fmla="*/ 0 w 97"/>
                <a:gd name="T1" fmla="*/ 0 h 39"/>
                <a:gd name="T2" fmla="*/ 97 w 97"/>
                <a:gd name="T3" fmla="*/ 39 h 39"/>
                <a:gd name="T4" fmla="*/ 0 w 97"/>
                <a:gd name="T5" fmla="*/ 0 h 39"/>
              </a:gdLst>
              <a:ahLst/>
              <a:cxnLst>
                <a:cxn ang="0">
                  <a:pos x="T0" y="T1"/>
                </a:cxn>
                <a:cxn ang="0">
                  <a:pos x="T2" y="T3"/>
                </a:cxn>
                <a:cxn ang="0">
                  <a:pos x="T4" y="T5"/>
                </a:cxn>
              </a:cxnLst>
              <a:rect l="0" t="0" r="r" b="b"/>
              <a:pathLst>
                <a:path w="97" h="39">
                  <a:moveTo>
                    <a:pt x="0" y="0"/>
                  </a:moveTo>
                  <a:lnTo>
                    <a:pt x="97" y="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Line 33"/>
            <p:cNvSpPr>
              <a:spLocks noChangeShapeType="1"/>
            </p:cNvSpPr>
            <p:nvPr/>
          </p:nvSpPr>
          <p:spPr bwMode="auto">
            <a:xfrm>
              <a:off x="9334500" y="3733800"/>
              <a:ext cx="153988" cy="619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1" name="Freeform 34"/>
            <p:cNvSpPr/>
            <p:nvPr/>
          </p:nvSpPr>
          <p:spPr bwMode="auto">
            <a:xfrm>
              <a:off x="9653588" y="3859213"/>
              <a:ext cx="153988" cy="58738"/>
            </a:xfrm>
            <a:custGeom>
              <a:avLst/>
              <a:gdLst>
                <a:gd name="T0" fmla="*/ 0 w 97"/>
                <a:gd name="T1" fmla="*/ 0 h 37"/>
                <a:gd name="T2" fmla="*/ 97 w 97"/>
                <a:gd name="T3" fmla="*/ 37 h 37"/>
                <a:gd name="T4" fmla="*/ 0 w 97"/>
                <a:gd name="T5" fmla="*/ 0 h 37"/>
              </a:gdLst>
              <a:ahLst/>
              <a:cxnLst>
                <a:cxn ang="0">
                  <a:pos x="T0" y="T1"/>
                </a:cxn>
                <a:cxn ang="0">
                  <a:pos x="T2" y="T3"/>
                </a:cxn>
                <a:cxn ang="0">
                  <a:pos x="T4" y="T5"/>
                </a:cxn>
              </a:cxnLst>
              <a:rect l="0" t="0" r="r" b="b"/>
              <a:pathLst>
                <a:path w="97" h="37">
                  <a:moveTo>
                    <a:pt x="0" y="0"/>
                  </a:moveTo>
                  <a:lnTo>
                    <a:pt x="97" y="3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Line 35"/>
            <p:cNvSpPr>
              <a:spLocks noChangeShapeType="1"/>
            </p:cNvSpPr>
            <p:nvPr/>
          </p:nvSpPr>
          <p:spPr bwMode="auto">
            <a:xfrm>
              <a:off x="9653588" y="3859213"/>
              <a:ext cx="153988" cy="5873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4" name="Freeform 36"/>
            <p:cNvSpPr/>
            <p:nvPr/>
          </p:nvSpPr>
          <p:spPr bwMode="auto">
            <a:xfrm>
              <a:off x="8890000" y="3206750"/>
              <a:ext cx="130175" cy="128588"/>
            </a:xfrm>
            <a:custGeom>
              <a:avLst/>
              <a:gdLst>
                <a:gd name="T0" fmla="*/ 82 w 82"/>
                <a:gd name="T1" fmla="*/ 22 h 81"/>
                <a:gd name="T2" fmla="*/ 24 w 82"/>
                <a:gd name="T3" fmla="*/ 0 h 81"/>
                <a:gd name="T4" fmla="*/ 0 w 82"/>
                <a:gd name="T5" fmla="*/ 59 h 81"/>
                <a:gd name="T6" fmla="*/ 59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4" y="0"/>
                  </a:lnTo>
                  <a:lnTo>
                    <a:pt x="0" y="59"/>
                  </a:lnTo>
                  <a:lnTo>
                    <a:pt x="59" y="81"/>
                  </a:lnTo>
                  <a:lnTo>
                    <a:pt x="82"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75" name="Freeform 37"/>
            <p:cNvSpPr/>
            <p:nvPr/>
          </p:nvSpPr>
          <p:spPr bwMode="auto">
            <a:xfrm>
              <a:off x="9048750" y="3268663"/>
              <a:ext cx="128588" cy="128588"/>
            </a:xfrm>
            <a:custGeom>
              <a:avLst/>
              <a:gdLst>
                <a:gd name="T0" fmla="*/ 81 w 81"/>
                <a:gd name="T1" fmla="*/ 23 h 81"/>
                <a:gd name="T2" fmla="*/ 23 w 81"/>
                <a:gd name="T3" fmla="*/ 0 h 81"/>
                <a:gd name="T4" fmla="*/ 0 w 81"/>
                <a:gd name="T5" fmla="*/ 58 h 81"/>
                <a:gd name="T6" fmla="*/ 58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3" y="0"/>
                  </a:lnTo>
                  <a:lnTo>
                    <a:pt x="0" y="58"/>
                  </a:lnTo>
                  <a:lnTo>
                    <a:pt x="58" y="81"/>
                  </a:lnTo>
                  <a:lnTo>
                    <a:pt x="81"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76" name="Freeform 38"/>
            <p:cNvSpPr/>
            <p:nvPr/>
          </p:nvSpPr>
          <p:spPr bwMode="auto">
            <a:xfrm>
              <a:off x="9205913" y="3328988"/>
              <a:ext cx="758825" cy="376238"/>
            </a:xfrm>
            <a:custGeom>
              <a:avLst/>
              <a:gdLst>
                <a:gd name="T0" fmla="*/ 420 w 478"/>
                <a:gd name="T1" fmla="*/ 156 h 237"/>
                <a:gd name="T2" fmla="*/ 23 w 478"/>
                <a:gd name="T3" fmla="*/ 0 h 237"/>
                <a:gd name="T4" fmla="*/ 0 w 478"/>
                <a:gd name="T5" fmla="*/ 59 h 237"/>
                <a:gd name="T6" fmla="*/ 398 w 478"/>
                <a:gd name="T7" fmla="*/ 215 h 237"/>
                <a:gd name="T8" fmla="*/ 456 w 478"/>
                <a:gd name="T9" fmla="*/ 237 h 237"/>
                <a:gd name="T10" fmla="*/ 478 w 478"/>
                <a:gd name="T11" fmla="*/ 179 h 237"/>
                <a:gd name="T12" fmla="*/ 420 w 478"/>
                <a:gd name="T13" fmla="*/ 156 h 237"/>
              </a:gdLst>
              <a:ahLst/>
              <a:cxnLst>
                <a:cxn ang="0">
                  <a:pos x="T0" y="T1"/>
                </a:cxn>
                <a:cxn ang="0">
                  <a:pos x="T2" y="T3"/>
                </a:cxn>
                <a:cxn ang="0">
                  <a:pos x="T4" y="T5"/>
                </a:cxn>
                <a:cxn ang="0">
                  <a:pos x="T6" y="T7"/>
                </a:cxn>
                <a:cxn ang="0">
                  <a:pos x="T8" y="T9"/>
                </a:cxn>
                <a:cxn ang="0">
                  <a:pos x="T10" y="T11"/>
                </a:cxn>
                <a:cxn ang="0">
                  <a:pos x="T12" y="T13"/>
                </a:cxn>
              </a:cxnLst>
              <a:rect l="0" t="0" r="r" b="b"/>
              <a:pathLst>
                <a:path w="478" h="237">
                  <a:moveTo>
                    <a:pt x="420" y="156"/>
                  </a:moveTo>
                  <a:lnTo>
                    <a:pt x="23" y="0"/>
                  </a:lnTo>
                  <a:lnTo>
                    <a:pt x="0" y="59"/>
                  </a:lnTo>
                  <a:lnTo>
                    <a:pt x="398" y="215"/>
                  </a:lnTo>
                  <a:lnTo>
                    <a:pt x="456" y="237"/>
                  </a:lnTo>
                  <a:lnTo>
                    <a:pt x="478" y="179"/>
                  </a:lnTo>
                  <a:lnTo>
                    <a:pt x="420" y="156"/>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77" name="Freeform 39"/>
            <p:cNvSpPr/>
            <p:nvPr/>
          </p:nvSpPr>
          <p:spPr bwMode="auto">
            <a:xfrm>
              <a:off x="9994900" y="3638550"/>
              <a:ext cx="128588" cy="128588"/>
            </a:xfrm>
            <a:custGeom>
              <a:avLst/>
              <a:gdLst>
                <a:gd name="T0" fmla="*/ 81 w 81"/>
                <a:gd name="T1" fmla="*/ 22 h 81"/>
                <a:gd name="T2" fmla="*/ 22 w 81"/>
                <a:gd name="T3" fmla="*/ 0 h 81"/>
                <a:gd name="T4" fmla="*/ 0 w 81"/>
                <a:gd name="T5" fmla="*/ 59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9"/>
                  </a:lnTo>
                  <a:lnTo>
                    <a:pt x="59" y="81"/>
                  </a:lnTo>
                  <a:lnTo>
                    <a:pt x="81"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78" name="Freeform 40"/>
            <p:cNvSpPr/>
            <p:nvPr/>
          </p:nvSpPr>
          <p:spPr bwMode="auto">
            <a:xfrm>
              <a:off x="10153650" y="3700463"/>
              <a:ext cx="128588" cy="128588"/>
            </a:xfrm>
            <a:custGeom>
              <a:avLst/>
              <a:gdLst>
                <a:gd name="T0" fmla="*/ 81 w 81"/>
                <a:gd name="T1" fmla="*/ 22 h 81"/>
                <a:gd name="T2" fmla="*/ 22 w 81"/>
                <a:gd name="T3" fmla="*/ 0 h 81"/>
                <a:gd name="T4" fmla="*/ 0 w 81"/>
                <a:gd name="T5" fmla="*/ 58 h 81"/>
                <a:gd name="T6" fmla="*/ 57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8"/>
                  </a:lnTo>
                  <a:lnTo>
                    <a:pt x="57" y="81"/>
                  </a:lnTo>
                  <a:lnTo>
                    <a:pt x="81"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79" name="Freeform 41"/>
            <p:cNvSpPr/>
            <p:nvPr/>
          </p:nvSpPr>
          <p:spPr bwMode="auto">
            <a:xfrm>
              <a:off x="8945563" y="3065463"/>
              <a:ext cx="287338" cy="188913"/>
            </a:xfrm>
            <a:custGeom>
              <a:avLst/>
              <a:gdLst>
                <a:gd name="T0" fmla="*/ 122 w 181"/>
                <a:gd name="T1" fmla="*/ 38 h 119"/>
                <a:gd name="T2" fmla="*/ 24 w 181"/>
                <a:gd name="T3" fmla="*/ 0 h 119"/>
                <a:gd name="T4" fmla="*/ 0 w 181"/>
                <a:gd name="T5" fmla="*/ 57 h 119"/>
                <a:gd name="T6" fmla="*/ 100 w 181"/>
                <a:gd name="T7" fmla="*/ 97 h 119"/>
                <a:gd name="T8" fmla="*/ 158 w 181"/>
                <a:gd name="T9" fmla="*/ 119 h 119"/>
                <a:gd name="T10" fmla="*/ 181 w 181"/>
                <a:gd name="T11" fmla="*/ 61 h 119"/>
                <a:gd name="T12" fmla="*/ 122 w 181"/>
                <a:gd name="T13" fmla="*/ 38 h 119"/>
              </a:gdLst>
              <a:ahLst/>
              <a:cxnLst>
                <a:cxn ang="0">
                  <a:pos x="T0" y="T1"/>
                </a:cxn>
                <a:cxn ang="0">
                  <a:pos x="T2" y="T3"/>
                </a:cxn>
                <a:cxn ang="0">
                  <a:pos x="T4" y="T5"/>
                </a:cxn>
                <a:cxn ang="0">
                  <a:pos x="T6" y="T7"/>
                </a:cxn>
                <a:cxn ang="0">
                  <a:pos x="T8" y="T9"/>
                </a:cxn>
                <a:cxn ang="0">
                  <a:pos x="T10" y="T11"/>
                </a:cxn>
                <a:cxn ang="0">
                  <a:pos x="T12" y="T13"/>
                </a:cxn>
              </a:cxnLst>
              <a:rect l="0" t="0" r="r" b="b"/>
              <a:pathLst>
                <a:path w="181" h="119">
                  <a:moveTo>
                    <a:pt x="122" y="38"/>
                  </a:moveTo>
                  <a:lnTo>
                    <a:pt x="24" y="0"/>
                  </a:lnTo>
                  <a:lnTo>
                    <a:pt x="0" y="57"/>
                  </a:lnTo>
                  <a:lnTo>
                    <a:pt x="100" y="97"/>
                  </a:lnTo>
                  <a:lnTo>
                    <a:pt x="158" y="119"/>
                  </a:lnTo>
                  <a:lnTo>
                    <a:pt x="181" y="61"/>
                  </a:lnTo>
                  <a:lnTo>
                    <a:pt x="122" y="38"/>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80" name="Freeform 42"/>
            <p:cNvSpPr/>
            <p:nvPr/>
          </p:nvSpPr>
          <p:spPr bwMode="auto">
            <a:xfrm>
              <a:off x="9261475" y="3187700"/>
              <a:ext cx="128588" cy="128588"/>
            </a:xfrm>
            <a:custGeom>
              <a:avLst/>
              <a:gdLst>
                <a:gd name="T0" fmla="*/ 81 w 81"/>
                <a:gd name="T1" fmla="*/ 22 h 81"/>
                <a:gd name="T2" fmla="*/ 23 w 81"/>
                <a:gd name="T3" fmla="*/ 0 h 81"/>
                <a:gd name="T4" fmla="*/ 0 w 81"/>
                <a:gd name="T5" fmla="*/ 59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3" y="0"/>
                  </a:lnTo>
                  <a:lnTo>
                    <a:pt x="0" y="59"/>
                  </a:lnTo>
                  <a:lnTo>
                    <a:pt x="59" y="81"/>
                  </a:lnTo>
                  <a:lnTo>
                    <a:pt x="81"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81" name="Freeform 43"/>
            <p:cNvSpPr/>
            <p:nvPr/>
          </p:nvSpPr>
          <p:spPr bwMode="auto">
            <a:xfrm>
              <a:off x="9418638" y="3249613"/>
              <a:ext cx="130175" cy="128588"/>
            </a:xfrm>
            <a:custGeom>
              <a:avLst/>
              <a:gdLst>
                <a:gd name="T0" fmla="*/ 82 w 82"/>
                <a:gd name="T1" fmla="*/ 22 h 81"/>
                <a:gd name="T2" fmla="*/ 23 w 82"/>
                <a:gd name="T3" fmla="*/ 0 h 81"/>
                <a:gd name="T4" fmla="*/ 0 w 82"/>
                <a:gd name="T5" fmla="*/ 59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9"/>
                  </a:lnTo>
                  <a:lnTo>
                    <a:pt x="58" y="81"/>
                  </a:lnTo>
                  <a:lnTo>
                    <a:pt x="82"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82" name="Freeform 44"/>
            <p:cNvSpPr/>
            <p:nvPr/>
          </p:nvSpPr>
          <p:spPr bwMode="auto">
            <a:xfrm>
              <a:off x="9577388" y="3311525"/>
              <a:ext cx="130175" cy="128588"/>
            </a:xfrm>
            <a:custGeom>
              <a:avLst/>
              <a:gdLst>
                <a:gd name="T0" fmla="*/ 82 w 82"/>
                <a:gd name="T1" fmla="*/ 23 h 81"/>
                <a:gd name="T2" fmla="*/ 23 w 82"/>
                <a:gd name="T3" fmla="*/ 0 h 81"/>
                <a:gd name="T4" fmla="*/ 0 w 82"/>
                <a:gd name="T5" fmla="*/ 58 h 81"/>
                <a:gd name="T6" fmla="*/ 58 w 82"/>
                <a:gd name="T7" fmla="*/ 81 h 81"/>
                <a:gd name="T8" fmla="*/ 82 w 82"/>
                <a:gd name="T9" fmla="*/ 23 h 81"/>
              </a:gdLst>
              <a:ahLst/>
              <a:cxnLst>
                <a:cxn ang="0">
                  <a:pos x="T0" y="T1"/>
                </a:cxn>
                <a:cxn ang="0">
                  <a:pos x="T2" y="T3"/>
                </a:cxn>
                <a:cxn ang="0">
                  <a:pos x="T4" y="T5"/>
                </a:cxn>
                <a:cxn ang="0">
                  <a:pos x="T6" y="T7"/>
                </a:cxn>
                <a:cxn ang="0">
                  <a:pos x="T8" y="T9"/>
                </a:cxn>
              </a:cxnLst>
              <a:rect l="0" t="0" r="r" b="b"/>
              <a:pathLst>
                <a:path w="82" h="81">
                  <a:moveTo>
                    <a:pt x="82" y="23"/>
                  </a:moveTo>
                  <a:lnTo>
                    <a:pt x="23" y="0"/>
                  </a:lnTo>
                  <a:lnTo>
                    <a:pt x="0" y="58"/>
                  </a:lnTo>
                  <a:lnTo>
                    <a:pt x="58" y="81"/>
                  </a:lnTo>
                  <a:lnTo>
                    <a:pt x="82"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83" name="Freeform 45"/>
            <p:cNvSpPr/>
            <p:nvPr/>
          </p:nvSpPr>
          <p:spPr bwMode="auto">
            <a:xfrm>
              <a:off x="10050463" y="3495675"/>
              <a:ext cx="128588" cy="130175"/>
            </a:xfrm>
            <a:custGeom>
              <a:avLst/>
              <a:gdLst>
                <a:gd name="T0" fmla="*/ 81 w 81"/>
                <a:gd name="T1" fmla="*/ 23 h 82"/>
                <a:gd name="T2" fmla="*/ 23 w 81"/>
                <a:gd name="T3" fmla="*/ 0 h 82"/>
                <a:gd name="T4" fmla="*/ 0 w 81"/>
                <a:gd name="T5" fmla="*/ 58 h 82"/>
                <a:gd name="T6" fmla="*/ 58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3" y="0"/>
                  </a:lnTo>
                  <a:lnTo>
                    <a:pt x="0" y="58"/>
                  </a:lnTo>
                  <a:lnTo>
                    <a:pt x="58" y="82"/>
                  </a:lnTo>
                  <a:lnTo>
                    <a:pt x="81"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84" name="Freeform 46"/>
            <p:cNvSpPr/>
            <p:nvPr/>
          </p:nvSpPr>
          <p:spPr bwMode="auto">
            <a:xfrm>
              <a:off x="10207625" y="3559175"/>
              <a:ext cx="130175" cy="128588"/>
            </a:xfrm>
            <a:custGeom>
              <a:avLst/>
              <a:gdLst>
                <a:gd name="T0" fmla="*/ 82 w 82"/>
                <a:gd name="T1" fmla="*/ 22 h 81"/>
                <a:gd name="T2" fmla="*/ 23 w 82"/>
                <a:gd name="T3" fmla="*/ 0 h 81"/>
                <a:gd name="T4" fmla="*/ 0 w 82"/>
                <a:gd name="T5" fmla="*/ 57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7"/>
                  </a:lnTo>
                  <a:lnTo>
                    <a:pt x="58" y="81"/>
                  </a:lnTo>
                  <a:lnTo>
                    <a:pt x="82"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85" name="Freeform 47"/>
            <p:cNvSpPr/>
            <p:nvPr/>
          </p:nvSpPr>
          <p:spPr bwMode="auto">
            <a:xfrm>
              <a:off x="10309225" y="3619500"/>
              <a:ext cx="185738" cy="269875"/>
            </a:xfrm>
            <a:custGeom>
              <a:avLst/>
              <a:gdLst>
                <a:gd name="T0" fmla="*/ 59 w 117"/>
                <a:gd name="T1" fmla="*/ 0 h 170"/>
                <a:gd name="T2" fmla="*/ 35 w 117"/>
                <a:gd name="T3" fmla="*/ 59 h 170"/>
                <a:gd name="T4" fmla="*/ 0 w 117"/>
                <a:gd name="T5" fmla="*/ 148 h 170"/>
                <a:gd name="T6" fmla="*/ 59 w 117"/>
                <a:gd name="T7" fmla="*/ 170 h 170"/>
                <a:gd name="T8" fmla="*/ 94 w 117"/>
                <a:gd name="T9" fmla="*/ 81 h 170"/>
                <a:gd name="T10" fmla="*/ 117 w 117"/>
                <a:gd name="T11" fmla="*/ 23 h 170"/>
                <a:gd name="T12" fmla="*/ 59 w 117"/>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17" h="170">
                  <a:moveTo>
                    <a:pt x="59" y="0"/>
                  </a:moveTo>
                  <a:lnTo>
                    <a:pt x="35" y="59"/>
                  </a:lnTo>
                  <a:lnTo>
                    <a:pt x="0" y="148"/>
                  </a:lnTo>
                  <a:lnTo>
                    <a:pt x="59" y="170"/>
                  </a:lnTo>
                  <a:lnTo>
                    <a:pt x="94" y="81"/>
                  </a:lnTo>
                  <a:lnTo>
                    <a:pt x="117" y="23"/>
                  </a:lnTo>
                  <a:lnTo>
                    <a:pt x="59" y="0"/>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86" name="Freeform 48"/>
            <p:cNvSpPr/>
            <p:nvPr/>
          </p:nvSpPr>
          <p:spPr bwMode="auto">
            <a:xfrm>
              <a:off x="9001125" y="2921000"/>
              <a:ext cx="128588" cy="128588"/>
            </a:xfrm>
            <a:custGeom>
              <a:avLst/>
              <a:gdLst>
                <a:gd name="T0" fmla="*/ 81 w 81"/>
                <a:gd name="T1" fmla="*/ 24 h 81"/>
                <a:gd name="T2" fmla="*/ 23 w 81"/>
                <a:gd name="T3" fmla="*/ 0 h 81"/>
                <a:gd name="T4" fmla="*/ 0 w 81"/>
                <a:gd name="T5" fmla="*/ 59 h 81"/>
                <a:gd name="T6" fmla="*/ 59 w 81"/>
                <a:gd name="T7" fmla="*/ 81 h 81"/>
                <a:gd name="T8" fmla="*/ 81 w 81"/>
                <a:gd name="T9" fmla="*/ 24 h 81"/>
              </a:gdLst>
              <a:ahLst/>
              <a:cxnLst>
                <a:cxn ang="0">
                  <a:pos x="T0" y="T1"/>
                </a:cxn>
                <a:cxn ang="0">
                  <a:pos x="T2" y="T3"/>
                </a:cxn>
                <a:cxn ang="0">
                  <a:pos x="T4" y="T5"/>
                </a:cxn>
                <a:cxn ang="0">
                  <a:pos x="T6" y="T7"/>
                </a:cxn>
                <a:cxn ang="0">
                  <a:pos x="T8" y="T9"/>
                </a:cxn>
              </a:cxnLst>
              <a:rect l="0" t="0" r="r" b="b"/>
              <a:pathLst>
                <a:path w="81" h="81">
                  <a:moveTo>
                    <a:pt x="81" y="24"/>
                  </a:moveTo>
                  <a:lnTo>
                    <a:pt x="23" y="0"/>
                  </a:lnTo>
                  <a:lnTo>
                    <a:pt x="0" y="59"/>
                  </a:lnTo>
                  <a:lnTo>
                    <a:pt x="59" y="81"/>
                  </a:lnTo>
                  <a:lnTo>
                    <a:pt x="81" y="24"/>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87" name="Freeform 49"/>
            <p:cNvSpPr/>
            <p:nvPr/>
          </p:nvSpPr>
          <p:spPr bwMode="auto">
            <a:xfrm>
              <a:off x="9159875" y="2982913"/>
              <a:ext cx="128588" cy="130175"/>
            </a:xfrm>
            <a:custGeom>
              <a:avLst/>
              <a:gdLst>
                <a:gd name="T0" fmla="*/ 81 w 81"/>
                <a:gd name="T1" fmla="*/ 24 h 82"/>
                <a:gd name="T2" fmla="*/ 22 w 81"/>
                <a:gd name="T3" fmla="*/ 0 h 82"/>
                <a:gd name="T4" fmla="*/ 0 w 81"/>
                <a:gd name="T5" fmla="*/ 59 h 82"/>
                <a:gd name="T6" fmla="*/ 59 w 81"/>
                <a:gd name="T7" fmla="*/ 82 h 82"/>
                <a:gd name="T8" fmla="*/ 81 w 81"/>
                <a:gd name="T9" fmla="*/ 24 h 82"/>
              </a:gdLst>
              <a:ahLst/>
              <a:cxnLst>
                <a:cxn ang="0">
                  <a:pos x="T0" y="T1"/>
                </a:cxn>
                <a:cxn ang="0">
                  <a:pos x="T2" y="T3"/>
                </a:cxn>
                <a:cxn ang="0">
                  <a:pos x="T4" y="T5"/>
                </a:cxn>
                <a:cxn ang="0">
                  <a:pos x="T6" y="T7"/>
                </a:cxn>
                <a:cxn ang="0">
                  <a:pos x="T8" y="T9"/>
                </a:cxn>
              </a:cxnLst>
              <a:rect l="0" t="0" r="r" b="b"/>
              <a:pathLst>
                <a:path w="81" h="82">
                  <a:moveTo>
                    <a:pt x="81" y="24"/>
                  </a:moveTo>
                  <a:lnTo>
                    <a:pt x="22" y="0"/>
                  </a:lnTo>
                  <a:lnTo>
                    <a:pt x="0" y="59"/>
                  </a:lnTo>
                  <a:lnTo>
                    <a:pt x="59" y="82"/>
                  </a:lnTo>
                  <a:lnTo>
                    <a:pt x="81" y="24"/>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88" name="Freeform 50"/>
            <p:cNvSpPr/>
            <p:nvPr/>
          </p:nvSpPr>
          <p:spPr bwMode="auto">
            <a:xfrm>
              <a:off x="9318625" y="3044825"/>
              <a:ext cx="127000" cy="130175"/>
            </a:xfrm>
            <a:custGeom>
              <a:avLst/>
              <a:gdLst>
                <a:gd name="T0" fmla="*/ 80 w 80"/>
                <a:gd name="T1" fmla="*/ 23 h 82"/>
                <a:gd name="T2" fmla="*/ 22 w 80"/>
                <a:gd name="T3" fmla="*/ 0 h 82"/>
                <a:gd name="T4" fmla="*/ 0 w 80"/>
                <a:gd name="T5" fmla="*/ 58 h 82"/>
                <a:gd name="T6" fmla="*/ 57 w 80"/>
                <a:gd name="T7" fmla="*/ 82 h 82"/>
                <a:gd name="T8" fmla="*/ 80 w 80"/>
                <a:gd name="T9" fmla="*/ 23 h 82"/>
              </a:gdLst>
              <a:ahLst/>
              <a:cxnLst>
                <a:cxn ang="0">
                  <a:pos x="T0" y="T1"/>
                </a:cxn>
                <a:cxn ang="0">
                  <a:pos x="T2" y="T3"/>
                </a:cxn>
                <a:cxn ang="0">
                  <a:pos x="T4" y="T5"/>
                </a:cxn>
                <a:cxn ang="0">
                  <a:pos x="T6" y="T7"/>
                </a:cxn>
                <a:cxn ang="0">
                  <a:pos x="T8" y="T9"/>
                </a:cxn>
              </a:cxnLst>
              <a:rect l="0" t="0" r="r" b="b"/>
              <a:pathLst>
                <a:path w="80" h="82">
                  <a:moveTo>
                    <a:pt x="80" y="23"/>
                  </a:moveTo>
                  <a:lnTo>
                    <a:pt x="22" y="0"/>
                  </a:lnTo>
                  <a:lnTo>
                    <a:pt x="0" y="58"/>
                  </a:lnTo>
                  <a:lnTo>
                    <a:pt x="57" y="82"/>
                  </a:lnTo>
                  <a:lnTo>
                    <a:pt x="80"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89" name="Freeform 51"/>
            <p:cNvSpPr/>
            <p:nvPr/>
          </p:nvSpPr>
          <p:spPr bwMode="auto">
            <a:xfrm>
              <a:off x="9474200" y="3106738"/>
              <a:ext cx="130175" cy="130175"/>
            </a:xfrm>
            <a:custGeom>
              <a:avLst/>
              <a:gdLst>
                <a:gd name="T0" fmla="*/ 82 w 82"/>
                <a:gd name="T1" fmla="*/ 23 h 82"/>
                <a:gd name="T2" fmla="*/ 23 w 82"/>
                <a:gd name="T3" fmla="*/ 0 h 82"/>
                <a:gd name="T4" fmla="*/ 0 w 82"/>
                <a:gd name="T5" fmla="*/ 58 h 82"/>
                <a:gd name="T6" fmla="*/ 59 w 82"/>
                <a:gd name="T7" fmla="*/ 82 h 82"/>
                <a:gd name="T8" fmla="*/ 82 w 82"/>
                <a:gd name="T9" fmla="*/ 23 h 82"/>
              </a:gdLst>
              <a:ahLst/>
              <a:cxnLst>
                <a:cxn ang="0">
                  <a:pos x="T0" y="T1"/>
                </a:cxn>
                <a:cxn ang="0">
                  <a:pos x="T2" y="T3"/>
                </a:cxn>
                <a:cxn ang="0">
                  <a:pos x="T4" y="T5"/>
                </a:cxn>
                <a:cxn ang="0">
                  <a:pos x="T6" y="T7"/>
                </a:cxn>
                <a:cxn ang="0">
                  <a:pos x="T8" y="T9"/>
                </a:cxn>
              </a:cxnLst>
              <a:rect l="0" t="0" r="r" b="b"/>
              <a:pathLst>
                <a:path w="82" h="82">
                  <a:moveTo>
                    <a:pt x="82" y="23"/>
                  </a:moveTo>
                  <a:lnTo>
                    <a:pt x="23" y="0"/>
                  </a:lnTo>
                  <a:lnTo>
                    <a:pt x="0" y="58"/>
                  </a:lnTo>
                  <a:lnTo>
                    <a:pt x="59" y="82"/>
                  </a:lnTo>
                  <a:lnTo>
                    <a:pt x="82"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90" name="Freeform 52"/>
            <p:cNvSpPr/>
            <p:nvPr/>
          </p:nvSpPr>
          <p:spPr bwMode="auto">
            <a:xfrm>
              <a:off x="9632950" y="3168650"/>
              <a:ext cx="128588" cy="128588"/>
            </a:xfrm>
            <a:custGeom>
              <a:avLst/>
              <a:gdLst>
                <a:gd name="T0" fmla="*/ 81 w 81"/>
                <a:gd name="T1" fmla="*/ 23 h 81"/>
                <a:gd name="T2" fmla="*/ 23 w 81"/>
                <a:gd name="T3" fmla="*/ 0 h 81"/>
                <a:gd name="T4" fmla="*/ 0 w 81"/>
                <a:gd name="T5" fmla="*/ 58 h 81"/>
                <a:gd name="T6" fmla="*/ 58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3" y="0"/>
                  </a:lnTo>
                  <a:lnTo>
                    <a:pt x="0" y="58"/>
                  </a:lnTo>
                  <a:lnTo>
                    <a:pt x="58" y="81"/>
                  </a:lnTo>
                  <a:lnTo>
                    <a:pt x="81"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91" name="Freeform 53"/>
            <p:cNvSpPr/>
            <p:nvPr/>
          </p:nvSpPr>
          <p:spPr bwMode="auto">
            <a:xfrm>
              <a:off x="9790113" y="3230563"/>
              <a:ext cx="128588" cy="128588"/>
            </a:xfrm>
            <a:custGeom>
              <a:avLst/>
              <a:gdLst>
                <a:gd name="T0" fmla="*/ 81 w 81"/>
                <a:gd name="T1" fmla="*/ 22 h 81"/>
                <a:gd name="T2" fmla="*/ 23 w 81"/>
                <a:gd name="T3" fmla="*/ 0 h 81"/>
                <a:gd name="T4" fmla="*/ 0 w 81"/>
                <a:gd name="T5" fmla="*/ 59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3" y="0"/>
                  </a:lnTo>
                  <a:lnTo>
                    <a:pt x="0" y="59"/>
                  </a:lnTo>
                  <a:lnTo>
                    <a:pt x="59" y="81"/>
                  </a:lnTo>
                  <a:lnTo>
                    <a:pt x="81"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92" name="Freeform 54"/>
            <p:cNvSpPr/>
            <p:nvPr/>
          </p:nvSpPr>
          <p:spPr bwMode="auto">
            <a:xfrm>
              <a:off x="9734550" y="3292475"/>
              <a:ext cx="342900" cy="271463"/>
            </a:xfrm>
            <a:custGeom>
              <a:avLst/>
              <a:gdLst>
                <a:gd name="T0" fmla="*/ 157 w 216"/>
                <a:gd name="T1" fmla="*/ 0 h 171"/>
                <a:gd name="T2" fmla="*/ 122 w 216"/>
                <a:gd name="T3" fmla="*/ 89 h 171"/>
                <a:gd name="T4" fmla="*/ 81 w 216"/>
                <a:gd name="T5" fmla="*/ 74 h 171"/>
                <a:gd name="T6" fmla="*/ 24 w 216"/>
                <a:gd name="T7" fmla="*/ 50 h 171"/>
                <a:gd name="T8" fmla="*/ 0 w 216"/>
                <a:gd name="T9" fmla="*/ 109 h 171"/>
                <a:gd name="T10" fmla="*/ 59 w 216"/>
                <a:gd name="T11" fmla="*/ 132 h 171"/>
                <a:gd name="T12" fmla="*/ 100 w 216"/>
                <a:gd name="T13" fmla="*/ 148 h 171"/>
                <a:gd name="T14" fmla="*/ 158 w 216"/>
                <a:gd name="T15" fmla="*/ 171 h 171"/>
                <a:gd name="T16" fmla="*/ 181 w 216"/>
                <a:gd name="T17" fmla="*/ 112 h 171"/>
                <a:gd name="T18" fmla="*/ 216 w 216"/>
                <a:gd name="T19" fmla="*/ 22 h 171"/>
                <a:gd name="T20" fmla="*/ 157 w 216"/>
                <a:gd name="T2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71">
                  <a:moveTo>
                    <a:pt x="157" y="0"/>
                  </a:moveTo>
                  <a:lnTo>
                    <a:pt x="122" y="89"/>
                  </a:lnTo>
                  <a:lnTo>
                    <a:pt x="81" y="74"/>
                  </a:lnTo>
                  <a:lnTo>
                    <a:pt x="24" y="50"/>
                  </a:lnTo>
                  <a:lnTo>
                    <a:pt x="0" y="109"/>
                  </a:lnTo>
                  <a:lnTo>
                    <a:pt x="59" y="132"/>
                  </a:lnTo>
                  <a:lnTo>
                    <a:pt x="100" y="148"/>
                  </a:lnTo>
                  <a:lnTo>
                    <a:pt x="158" y="171"/>
                  </a:lnTo>
                  <a:lnTo>
                    <a:pt x="181" y="112"/>
                  </a:lnTo>
                  <a:lnTo>
                    <a:pt x="216" y="22"/>
                  </a:lnTo>
                  <a:lnTo>
                    <a:pt x="157" y="0"/>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93" name="Freeform 55"/>
            <p:cNvSpPr/>
            <p:nvPr/>
          </p:nvSpPr>
          <p:spPr bwMode="auto">
            <a:xfrm>
              <a:off x="10104438" y="3354388"/>
              <a:ext cx="130175" cy="128588"/>
            </a:xfrm>
            <a:custGeom>
              <a:avLst/>
              <a:gdLst>
                <a:gd name="T0" fmla="*/ 82 w 82"/>
                <a:gd name="T1" fmla="*/ 22 h 81"/>
                <a:gd name="T2" fmla="*/ 24 w 82"/>
                <a:gd name="T3" fmla="*/ 0 h 81"/>
                <a:gd name="T4" fmla="*/ 0 w 82"/>
                <a:gd name="T5" fmla="*/ 58 h 81"/>
                <a:gd name="T6" fmla="*/ 59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4" y="0"/>
                  </a:lnTo>
                  <a:lnTo>
                    <a:pt x="0" y="58"/>
                  </a:lnTo>
                  <a:lnTo>
                    <a:pt x="59" y="81"/>
                  </a:lnTo>
                  <a:lnTo>
                    <a:pt x="82"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94" name="Freeform 56"/>
            <p:cNvSpPr/>
            <p:nvPr/>
          </p:nvSpPr>
          <p:spPr bwMode="auto">
            <a:xfrm>
              <a:off x="10263188" y="3414713"/>
              <a:ext cx="130175" cy="128588"/>
            </a:xfrm>
            <a:custGeom>
              <a:avLst/>
              <a:gdLst>
                <a:gd name="T0" fmla="*/ 82 w 82"/>
                <a:gd name="T1" fmla="*/ 24 h 81"/>
                <a:gd name="T2" fmla="*/ 23 w 82"/>
                <a:gd name="T3" fmla="*/ 0 h 81"/>
                <a:gd name="T4" fmla="*/ 0 w 82"/>
                <a:gd name="T5" fmla="*/ 59 h 81"/>
                <a:gd name="T6" fmla="*/ 59 w 82"/>
                <a:gd name="T7" fmla="*/ 81 h 81"/>
                <a:gd name="T8" fmla="*/ 82 w 82"/>
                <a:gd name="T9" fmla="*/ 24 h 81"/>
              </a:gdLst>
              <a:ahLst/>
              <a:cxnLst>
                <a:cxn ang="0">
                  <a:pos x="T0" y="T1"/>
                </a:cxn>
                <a:cxn ang="0">
                  <a:pos x="T2" y="T3"/>
                </a:cxn>
                <a:cxn ang="0">
                  <a:pos x="T4" y="T5"/>
                </a:cxn>
                <a:cxn ang="0">
                  <a:pos x="T6" y="T7"/>
                </a:cxn>
                <a:cxn ang="0">
                  <a:pos x="T8" y="T9"/>
                </a:cxn>
              </a:cxnLst>
              <a:rect l="0" t="0" r="r" b="b"/>
              <a:pathLst>
                <a:path w="82" h="81">
                  <a:moveTo>
                    <a:pt x="82" y="24"/>
                  </a:moveTo>
                  <a:lnTo>
                    <a:pt x="23" y="0"/>
                  </a:lnTo>
                  <a:lnTo>
                    <a:pt x="0" y="59"/>
                  </a:lnTo>
                  <a:lnTo>
                    <a:pt x="59" y="81"/>
                  </a:lnTo>
                  <a:lnTo>
                    <a:pt x="82" y="24"/>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95" name="Freeform 57"/>
            <p:cNvSpPr/>
            <p:nvPr/>
          </p:nvSpPr>
          <p:spPr bwMode="auto">
            <a:xfrm>
              <a:off x="10421938" y="3476625"/>
              <a:ext cx="127000" cy="130175"/>
            </a:xfrm>
            <a:custGeom>
              <a:avLst/>
              <a:gdLst>
                <a:gd name="T0" fmla="*/ 80 w 80"/>
                <a:gd name="T1" fmla="*/ 23 h 82"/>
                <a:gd name="T2" fmla="*/ 23 w 80"/>
                <a:gd name="T3" fmla="*/ 0 h 82"/>
                <a:gd name="T4" fmla="*/ 0 w 80"/>
                <a:gd name="T5" fmla="*/ 59 h 82"/>
                <a:gd name="T6" fmla="*/ 58 w 80"/>
                <a:gd name="T7" fmla="*/ 82 h 82"/>
                <a:gd name="T8" fmla="*/ 80 w 80"/>
                <a:gd name="T9" fmla="*/ 23 h 82"/>
              </a:gdLst>
              <a:ahLst/>
              <a:cxnLst>
                <a:cxn ang="0">
                  <a:pos x="T0" y="T1"/>
                </a:cxn>
                <a:cxn ang="0">
                  <a:pos x="T2" y="T3"/>
                </a:cxn>
                <a:cxn ang="0">
                  <a:pos x="T4" y="T5"/>
                </a:cxn>
                <a:cxn ang="0">
                  <a:pos x="T6" y="T7"/>
                </a:cxn>
                <a:cxn ang="0">
                  <a:pos x="T8" y="T9"/>
                </a:cxn>
              </a:cxnLst>
              <a:rect l="0" t="0" r="r" b="b"/>
              <a:pathLst>
                <a:path w="80" h="82">
                  <a:moveTo>
                    <a:pt x="80" y="23"/>
                  </a:moveTo>
                  <a:lnTo>
                    <a:pt x="23" y="0"/>
                  </a:lnTo>
                  <a:lnTo>
                    <a:pt x="0" y="59"/>
                  </a:lnTo>
                  <a:lnTo>
                    <a:pt x="58" y="82"/>
                  </a:lnTo>
                  <a:lnTo>
                    <a:pt x="80"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96" name="Freeform 58"/>
            <p:cNvSpPr/>
            <p:nvPr/>
          </p:nvSpPr>
          <p:spPr bwMode="auto">
            <a:xfrm>
              <a:off x="9058275" y="2779713"/>
              <a:ext cx="285750" cy="190500"/>
            </a:xfrm>
            <a:custGeom>
              <a:avLst/>
              <a:gdLst>
                <a:gd name="T0" fmla="*/ 121 w 180"/>
                <a:gd name="T1" fmla="*/ 39 h 120"/>
                <a:gd name="T2" fmla="*/ 22 w 180"/>
                <a:gd name="T3" fmla="*/ 0 h 120"/>
                <a:gd name="T4" fmla="*/ 0 w 180"/>
                <a:gd name="T5" fmla="*/ 58 h 120"/>
                <a:gd name="T6" fmla="*/ 99 w 180"/>
                <a:gd name="T7" fmla="*/ 98 h 120"/>
                <a:gd name="T8" fmla="*/ 158 w 180"/>
                <a:gd name="T9" fmla="*/ 120 h 120"/>
                <a:gd name="T10" fmla="*/ 180 w 180"/>
                <a:gd name="T11" fmla="*/ 61 h 120"/>
                <a:gd name="T12" fmla="*/ 121 w 180"/>
                <a:gd name="T13" fmla="*/ 39 h 120"/>
              </a:gdLst>
              <a:ahLst/>
              <a:cxnLst>
                <a:cxn ang="0">
                  <a:pos x="T0" y="T1"/>
                </a:cxn>
                <a:cxn ang="0">
                  <a:pos x="T2" y="T3"/>
                </a:cxn>
                <a:cxn ang="0">
                  <a:pos x="T4" y="T5"/>
                </a:cxn>
                <a:cxn ang="0">
                  <a:pos x="T6" y="T7"/>
                </a:cxn>
                <a:cxn ang="0">
                  <a:pos x="T8" y="T9"/>
                </a:cxn>
                <a:cxn ang="0">
                  <a:pos x="T10" y="T11"/>
                </a:cxn>
                <a:cxn ang="0">
                  <a:pos x="T12" y="T13"/>
                </a:cxn>
              </a:cxnLst>
              <a:rect l="0" t="0" r="r" b="b"/>
              <a:pathLst>
                <a:path w="180" h="120">
                  <a:moveTo>
                    <a:pt x="121" y="39"/>
                  </a:moveTo>
                  <a:lnTo>
                    <a:pt x="22" y="0"/>
                  </a:lnTo>
                  <a:lnTo>
                    <a:pt x="0" y="58"/>
                  </a:lnTo>
                  <a:lnTo>
                    <a:pt x="99" y="98"/>
                  </a:lnTo>
                  <a:lnTo>
                    <a:pt x="158" y="120"/>
                  </a:lnTo>
                  <a:lnTo>
                    <a:pt x="180" y="61"/>
                  </a:lnTo>
                  <a:lnTo>
                    <a:pt x="121" y="39"/>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97" name="Freeform 59"/>
            <p:cNvSpPr/>
            <p:nvPr/>
          </p:nvSpPr>
          <p:spPr bwMode="auto">
            <a:xfrm>
              <a:off x="9372600" y="2903538"/>
              <a:ext cx="130175" cy="128588"/>
            </a:xfrm>
            <a:custGeom>
              <a:avLst/>
              <a:gdLst>
                <a:gd name="T0" fmla="*/ 82 w 82"/>
                <a:gd name="T1" fmla="*/ 22 h 81"/>
                <a:gd name="T2" fmla="*/ 23 w 82"/>
                <a:gd name="T3" fmla="*/ 0 h 81"/>
                <a:gd name="T4" fmla="*/ 0 w 82"/>
                <a:gd name="T5" fmla="*/ 58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8"/>
                  </a:lnTo>
                  <a:lnTo>
                    <a:pt x="58" y="81"/>
                  </a:lnTo>
                  <a:lnTo>
                    <a:pt x="82"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98" name="Freeform 60"/>
            <p:cNvSpPr/>
            <p:nvPr/>
          </p:nvSpPr>
          <p:spPr bwMode="auto">
            <a:xfrm>
              <a:off x="9529763" y="2963863"/>
              <a:ext cx="130175" cy="128588"/>
            </a:xfrm>
            <a:custGeom>
              <a:avLst/>
              <a:gdLst>
                <a:gd name="T0" fmla="*/ 82 w 82"/>
                <a:gd name="T1" fmla="*/ 23 h 81"/>
                <a:gd name="T2" fmla="*/ 24 w 82"/>
                <a:gd name="T3" fmla="*/ 0 h 81"/>
                <a:gd name="T4" fmla="*/ 0 w 82"/>
                <a:gd name="T5" fmla="*/ 59 h 81"/>
                <a:gd name="T6" fmla="*/ 59 w 82"/>
                <a:gd name="T7" fmla="*/ 81 h 81"/>
                <a:gd name="T8" fmla="*/ 82 w 82"/>
                <a:gd name="T9" fmla="*/ 23 h 81"/>
              </a:gdLst>
              <a:ahLst/>
              <a:cxnLst>
                <a:cxn ang="0">
                  <a:pos x="T0" y="T1"/>
                </a:cxn>
                <a:cxn ang="0">
                  <a:pos x="T2" y="T3"/>
                </a:cxn>
                <a:cxn ang="0">
                  <a:pos x="T4" y="T5"/>
                </a:cxn>
                <a:cxn ang="0">
                  <a:pos x="T6" y="T7"/>
                </a:cxn>
                <a:cxn ang="0">
                  <a:pos x="T8" y="T9"/>
                </a:cxn>
              </a:cxnLst>
              <a:rect l="0" t="0" r="r" b="b"/>
              <a:pathLst>
                <a:path w="82" h="81">
                  <a:moveTo>
                    <a:pt x="82" y="23"/>
                  </a:moveTo>
                  <a:lnTo>
                    <a:pt x="24" y="0"/>
                  </a:lnTo>
                  <a:lnTo>
                    <a:pt x="0" y="59"/>
                  </a:lnTo>
                  <a:lnTo>
                    <a:pt x="59" y="81"/>
                  </a:lnTo>
                  <a:lnTo>
                    <a:pt x="82"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99" name="Freeform 61"/>
            <p:cNvSpPr/>
            <p:nvPr/>
          </p:nvSpPr>
          <p:spPr bwMode="auto">
            <a:xfrm>
              <a:off x="9688513" y="3025775"/>
              <a:ext cx="128588" cy="128588"/>
            </a:xfrm>
            <a:custGeom>
              <a:avLst/>
              <a:gdLst>
                <a:gd name="T0" fmla="*/ 81 w 81"/>
                <a:gd name="T1" fmla="*/ 24 h 81"/>
                <a:gd name="T2" fmla="*/ 22 w 81"/>
                <a:gd name="T3" fmla="*/ 0 h 81"/>
                <a:gd name="T4" fmla="*/ 0 w 81"/>
                <a:gd name="T5" fmla="*/ 59 h 81"/>
                <a:gd name="T6" fmla="*/ 58 w 81"/>
                <a:gd name="T7" fmla="*/ 81 h 81"/>
                <a:gd name="T8" fmla="*/ 81 w 81"/>
                <a:gd name="T9" fmla="*/ 24 h 81"/>
              </a:gdLst>
              <a:ahLst/>
              <a:cxnLst>
                <a:cxn ang="0">
                  <a:pos x="T0" y="T1"/>
                </a:cxn>
                <a:cxn ang="0">
                  <a:pos x="T2" y="T3"/>
                </a:cxn>
                <a:cxn ang="0">
                  <a:pos x="T4" y="T5"/>
                </a:cxn>
                <a:cxn ang="0">
                  <a:pos x="T6" y="T7"/>
                </a:cxn>
                <a:cxn ang="0">
                  <a:pos x="T8" y="T9"/>
                </a:cxn>
              </a:cxnLst>
              <a:rect l="0" t="0" r="r" b="b"/>
              <a:pathLst>
                <a:path w="81" h="81">
                  <a:moveTo>
                    <a:pt x="81" y="24"/>
                  </a:moveTo>
                  <a:lnTo>
                    <a:pt x="22" y="0"/>
                  </a:lnTo>
                  <a:lnTo>
                    <a:pt x="0" y="59"/>
                  </a:lnTo>
                  <a:lnTo>
                    <a:pt x="58" y="81"/>
                  </a:lnTo>
                  <a:lnTo>
                    <a:pt x="81" y="24"/>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00" name="Freeform 62"/>
            <p:cNvSpPr/>
            <p:nvPr/>
          </p:nvSpPr>
          <p:spPr bwMode="auto">
            <a:xfrm>
              <a:off x="9845675" y="3087688"/>
              <a:ext cx="128588" cy="130175"/>
            </a:xfrm>
            <a:custGeom>
              <a:avLst/>
              <a:gdLst>
                <a:gd name="T0" fmla="*/ 81 w 81"/>
                <a:gd name="T1" fmla="*/ 23 h 82"/>
                <a:gd name="T2" fmla="*/ 23 w 81"/>
                <a:gd name="T3" fmla="*/ 0 h 82"/>
                <a:gd name="T4" fmla="*/ 0 w 81"/>
                <a:gd name="T5" fmla="*/ 58 h 82"/>
                <a:gd name="T6" fmla="*/ 59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3" y="0"/>
                  </a:lnTo>
                  <a:lnTo>
                    <a:pt x="0" y="58"/>
                  </a:lnTo>
                  <a:lnTo>
                    <a:pt x="59" y="82"/>
                  </a:lnTo>
                  <a:lnTo>
                    <a:pt x="81"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01" name="Freeform 63"/>
            <p:cNvSpPr/>
            <p:nvPr/>
          </p:nvSpPr>
          <p:spPr bwMode="auto">
            <a:xfrm>
              <a:off x="10004425" y="3149600"/>
              <a:ext cx="128588" cy="130175"/>
            </a:xfrm>
            <a:custGeom>
              <a:avLst/>
              <a:gdLst>
                <a:gd name="T0" fmla="*/ 81 w 81"/>
                <a:gd name="T1" fmla="*/ 23 h 82"/>
                <a:gd name="T2" fmla="*/ 22 w 81"/>
                <a:gd name="T3" fmla="*/ 0 h 82"/>
                <a:gd name="T4" fmla="*/ 0 w 81"/>
                <a:gd name="T5" fmla="*/ 58 h 82"/>
                <a:gd name="T6" fmla="*/ 57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2" y="0"/>
                  </a:lnTo>
                  <a:lnTo>
                    <a:pt x="0" y="58"/>
                  </a:lnTo>
                  <a:lnTo>
                    <a:pt x="57" y="82"/>
                  </a:lnTo>
                  <a:lnTo>
                    <a:pt x="81"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02" name="Freeform 64"/>
            <p:cNvSpPr/>
            <p:nvPr/>
          </p:nvSpPr>
          <p:spPr bwMode="auto">
            <a:xfrm>
              <a:off x="10160000" y="3209925"/>
              <a:ext cx="131763" cy="130175"/>
            </a:xfrm>
            <a:custGeom>
              <a:avLst/>
              <a:gdLst>
                <a:gd name="T0" fmla="*/ 83 w 83"/>
                <a:gd name="T1" fmla="*/ 24 h 82"/>
                <a:gd name="T2" fmla="*/ 24 w 83"/>
                <a:gd name="T3" fmla="*/ 0 h 82"/>
                <a:gd name="T4" fmla="*/ 0 w 83"/>
                <a:gd name="T5" fmla="*/ 59 h 82"/>
                <a:gd name="T6" fmla="*/ 59 w 83"/>
                <a:gd name="T7" fmla="*/ 82 h 82"/>
                <a:gd name="T8" fmla="*/ 83 w 83"/>
                <a:gd name="T9" fmla="*/ 24 h 82"/>
              </a:gdLst>
              <a:ahLst/>
              <a:cxnLst>
                <a:cxn ang="0">
                  <a:pos x="T0" y="T1"/>
                </a:cxn>
                <a:cxn ang="0">
                  <a:pos x="T2" y="T3"/>
                </a:cxn>
                <a:cxn ang="0">
                  <a:pos x="T4" y="T5"/>
                </a:cxn>
                <a:cxn ang="0">
                  <a:pos x="T6" y="T7"/>
                </a:cxn>
                <a:cxn ang="0">
                  <a:pos x="T8" y="T9"/>
                </a:cxn>
              </a:cxnLst>
              <a:rect l="0" t="0" r="r" b="b"/>
              <a:pathLst>
                <a:path w="83" h="82">
                  <a:moveTo>
                    <a:pt x="83" y="24"/>
                  </a:moveTo>
                  <a:lnTo>
                    <a:pt x="24" y="0"/>
                  </a:lnTo>
                  <a:lnTo>
                    <a:pt x="0" y="59"/>
                  </a:lnTo>
                  <a:lnTo>
                    <a:pt x="59" y="82"/>
                  </a:lnTo>
                  <a:lnTo>
                    <a:pt x="83" y="24"/>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03" name="Freeform 65"/>
            <p:cNvSpPr/>
            <p:nvPr/>
          </p:nvSpPr>
          <p:spPr bwMode="auto">
            <a:xfrm>
              <a:off x="10318750" y="3273425"/>
              <a:ext cx="128588" cy="128588"/>
            </a:xfrm>
            <a:custGeom>
              <a:avLst/>
              <a:gdLst>
                <a:gd name="T0" fmla="*/ 81 w 81"/>
                <a:gd name="T1" fmla="*/ 22 h 81"/>
                <a:gd name="T2" fmla="*/ 24 w 81"/>
                <a:gd name="T3" fmla="*/ 0 h 81"/>
                <a:gd name="T4" fmla="*/ 0 w 81"/>
                <a:gd name="T5" fmla="*/ 58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4" y="0"/>
                  </a:lnTo>
                  <a:lnTo>
                    <a:pt x="0" y="58"/>
                  </a:lnTo>
                  <a:lnTo>
                    <a:pt x="59" y="81"/>
                  </a:lnTo>
                  <a:lnTo>
                    <a:pt x="81"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04" name="Freeform 66"/>
            <p:cNvSpPr/>
            <p:nvPr/>
          </p:nvSpPr>
          <p:spPr bwMode="auto">
            <a:xfrm>
              <a:off x="10477500" y="3335338"/>
              <a:ext cx="128588" cy="128588"/>
            </a:xfrm>
            <a:custGeom>
              <a:avLst/>
              <a:gdLst>
                <a:gd name="T0" fmla="*/ 81 w 81"/>
                <a:gd name="T1" fmla="*/ 22 h 81"/>
                <a:gd name="T2" fmla="*/ 22 w 81"/>
                <a:gd name="T3" fmla="*/ 0 h 81"/>
                <a:gd name="T4" fmla="*/ 0 w 81"/>
                <a:gd name="T5" fmla="*/ 59 h 81"/>
                <a:gd name="T6" fmla="*/ 58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9"/>
                  </a:lnTo>
                  <a:lnTo>
                    <a:pt x="58" y="81"/>
                  </a:lnTo>
                  <a:lnTo>
                    <a:pt x="81"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05" name="Freeform 67"/>
            <p:cNvSpPr/>
            <p:nvPr/>
          </p:nvSpPr>
          <p:spPr bwMode="auto">
            <a:xfrm>
              <a:off x="9113838" y="2636838"/>
              <a:ext cx="128588" cy="128588"/>
            </a:xfrm>
            <a:custGeom>
              <a:avLst/>
              <a:gdLst>
                <a:gd name="T0" fmla="*/ 81 w 81"/>
                <a:gd name="T1" fmla="*/ 23 h 81"/>
                <a:gd name="T2" fmla="*/ 22 w 81"/>
                <a:gd name="T3" fmla="*/ 0 h 81"/>
                <a:gd name="T4" fmla="*/ 0 w 81"/>
                <a:gd name="T5" fmla="*/ 59 h 81"/>
                <a:gd name="T6" fmla="*/ 58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2" y="0"/>
                  </a:lnTo>
                  <a:lnTo>
                    <a:pt x="0" y="59"/>
                  </a:lnTo>
                  <a:lnTo>
                    <a:pt x="58" y="81"/>
                  </a:lnTo>
                  <a:lnTo>
                    <a:pt x="81"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06" name="Freeform 68"/>
            <p:cNvSpPr/>
            <p:nvPr/>
          </p:nvSpPr>
          <p:spPr bwMode="auto">
            <a:xfrm>
              <a:off x="9271000" y="2698750"/>
              <a:ext cx="128588" cy="130175"/>
            </a:xfrm>
            <a:custGeom>
              <a:avLst/>
              <a:gdLst>
                <a:gd name="T0" fmla="*/ 81 w 81"/>
                <a:gd name="T1" fmla="*/ 23 h 82"/>
                <a:gd name="T2" fmla="*/ 23 w 81"/>
                <a:gd name="T3" fmla="*/ 0 h 82"/>
                <a:gd name="T4" fmla="*/ 0 w 81"/>
                <a:gd name="T5" fmla="*/ 58 h 82"/>
                <a:gd name="T6" fmla="*/ 58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3" y="0"/>
                  </a:lnTo>
                  <a:lnTo>
                    <a:pt x="0" y="58"/>
                  </a:lnTo>
                  <a:lnTo>
                    <a:pt x="58" y="82"/>
                  </a:lnTo>
                  <a:lnTo>
                    <a:pt x="81"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07" name="Freeform 69"/>
            <p:cNvSpPr/>
            <p:nvPr/>
          </p:nvSpPr>
          <p:spPr bwMode="auto">
            <a:xfrm>
              <a:off x="9428163" y="2759075"/>
              <a:ext cx="130175" cy="130175"/>
            </a:xfrm>
            <a:custGeom>
              <a:avLst/>
              <a:gdLst>
                <a:gd name="T0" fmla="*/ 82 w 82"/>
                <a:gd name="T1" fmla="*/ 24 h 82"/>
                <a:gd name="T2" fmla="*/ 23 w 82"/>
                <a:gd name="T3" fmla="*/ 0 h 82"/>
                <a:gd name="T4" fmla="*/ 0 w 82"/>
                <a:gd name="T5" fmla="*/ 59 h 82"/>
                <a:gd name="T6" fmla="*/ 58 w 82"/>
                <a:gd name="T7" fmla="*/ 82 h 82"/>
                <a:gd name="T8" fmla="*/ 82 w 82"/>
                <a:gd name="T9" fmla="*/ 24 h 82"/>
              </a:gdLst>
              <a:ahLst/>
              <a:cxnLst>
                <a:cxn ang="0">
                  <a:pos x="T0" y="T1"/>
                </a:cxn>
                <a:cxn ang="0">
                  <a:pos x="T2" y="T3"/>
                </a:cxn>
                <a:cxn ang="0">
                  <a:pos x="T4" y="T5"/>
                </a:cxn>
                <a:cxn ang="0">
                  <a:pos x="T6" y="T7"/>
                </a:cxn>
                <a:cxn ang="0">
                  <a:pos x="T8" y="T9"/>
                </a:cxn>
              </a:cxnLst>
              <a:rect l="0" t="0" r="r" b="b"/>
              <a:pathLst>
                <a:path w="82" h="82">
                  <a:moveTo>
                    <a:pt x="82" y="24"/>
                  </a:moveTo>
                  <a:lnTo>
                    <a:pt x="23" y="0"/>
                  </a:lnTo>
                  <a:lnTo>
                    <a:pt x="0" y="59"/>
                  </a:lnTo>
                  <a:lnTo>
                    <a:pt x="58" y="82"/>
                  </a:lnTo>
                  <a:lnTo>
                    <a:pt x="82" y="24"/>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08" name="Freeform 70"/>
            <p:cNvSpPr/>
            <p:nvPr/>
          </p:nvSpPr>
          <p:spPr bwMode="auto">
            <a:xfrm>
              <a:off x="9585325" y="2820988"/>
              <a:ext cx="128588" cy="130175"/>
            </a:xfrm>
            <a:custGeom>
              <a:avLst/>
              <a:gdLst>
                <a:gd name="T0" fmla="*/ 81 w 81"/>
                <a:gd name="T1" fmla="*/ 23 h 82"/>
                <a:gd name="T2" fmla="*/ 24 w 81"/>
                <a:gd name="T3" fmla="*/ 0 h 82"/>
                <a:gd name="T4" fmla="*/ 0 w 81"/>
                <a:gd name="T5" fmla="*/ 59 h 82"/>
                <a:gd name="T6" fmla="*/ 59 w 81"/>
                <a:gd name="T7" fmla="*/ 82 h 82"/>
                <a:gd name="T8" fmla="*/ 81 w 81"/>
                <a:gd name="T9" fmla="*/ 23 h 82"/>
              </a:gdLst>
              <a:ahLst/>
              <a:cxnLst>
                <a:cxn ang="0">
                  <a:pos x="T0" y="T1"/>
                </a:cxn>
                <a:cxn ang="0">
                  <a:pos x="T2" y="T3"/>
                </a:cxn>
                <a:cxn ang="0">
                  <a:pos x="T4" y="T5"/>
                </a:cxn>
                <a:cxn ang="0">
                  <a:pos x="T6" y="T7"/>
                </a:cxn>
                <a:cxn ang="0">
                  <a:pos x="T8" y="T9"/>
                </a:cxn>
              </a:cxnLst>
              <a:rect l="0" t="0" r="r" b="b"/>
              <a:pathLst>
                <a:path w="81" h="82">
                  <a:moveTo>
                    <a:pt x="81" y="23"/>
                  </a:moveTo>
                  <a:lnTo>
                    <a:pt x="24" y="0"/>
                  </a:lnTo>
                  <a:lnTo>
                    <a:pt x="0" y="59"/>
                  </a:lnTo>
                  <a:lnTo>
                    <a:pt x="59" y="82"/>
                  </a:lnTo>
                  <a:lnTo>
                    <a:pt x="81"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09" name="Freeform 71"/>
            <p:cNvSpPr/>
            <p:nvPr/>
          </p:nvSpPr>
          <p:spPr bwMode="auto">
            <a:xfrm>
              <a:off x="9744075" y="2884488"/>
              <a:ext cx="128588" cy="128588"/>
            </a:xfrm>
            <a:custGeom>
              <a:avLst/>
              <a:gdLst>
                <a:gd name="T0" fmla="*/ 81 w 81"/>
                <a:gd name="T1" fmla="*/ 22 h 81"/>
                <a:gd name="T2" fmla="*/ 22 w 81"/>
                <a:gd name="T3" fmla="*/ 0 h 81"/>
                <a:gd name="T4" fmla="*/ 0 w 81"/>
                <a:gd name="T5" fmla="*/ 57 h 81"/>
                <a:gd name="T6" fmla="*/ 59 w 81"/>
                <a:gd name="T7" fmla="*/ 81 h 81"/>
                <a:gd name="T8" fmla="*/ 81 w 81"/>
                <a:gd name="T9" fmla="*/ 22 h 81"/>
              </a:gdLst>
              <a:ahLst/>
              <a:cxnLst>
                <a:cxn ang="0">
                  <a:pos x="T0" y="T1"/>
                </a:cxn>
                <a:cxn ang="0">
                  <a:pos x="T2" y="T3"/>
                </a:cxn>
                <a:cxn ang="0">
                  <a:pos x="T4" y="T5"/>
                </a:cxn>
                <a:cxn ang="0">
                  <a:pos x="T6" y="T7"/>
                </a:cxn>
                <a:cxn ang="0">
                  <a:pos x="T8" y="T9"/>
                </a:cxn>
              </a:cxnLst>
              <a:rect l="0" t="0" r="r" b="b"/>
              <a:pathLst>
                <a:path w="81" h="81">
                  <a:moveTo>
                    <a:pt x="81" y="22"/>
                  </a:moveTo>
                  <a:lnTo>
                    <a:pt x="22" y="0"/>
                  </a:lnTo>
                  <a:lnTo>
                    <a:pt x="0" y="57"/>
                  </a:lnTo>
                  <a:lnTo>
                    <a:pt x="59" y="81"/>
                  </a:lnTo>
                  <a:lnTo>
                    <a:pt x="81"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10" name="Freeform 72"/>
            <p:cNvSpPr/>
            <p:nvPr/>
          </p:nvSpPr>
          <p:spPr bwMode="auto">
            <a:xfrm>
              <a:off x="9902825" y="2946400"/>
              <a:ext cx="127000" cy="128588"/>
            </a:xfrm>
            <a:custGeom>
              <a:avLst/>
              <a:gdLst>
                <a:gd name="T0" fmla="*/ 80 w 80"/>
                <a:gd name="T1" fmla="*/ 22 h 81"/>
                <a:gd name="T2" fmla="*/ 22 w 80"/>
                <a:gd name="T3" fmla="*/ 0 h 81"/>
                <a:gd name="T4" fmla="*/ 0 w 80"/>
                <a:gd name="T5" fmla="*/ 58 h 81"/>
                <a:gd name="T6" fmla="*/ 58 w 80"/>
                <a:gd name="T7" fmla="*/ 81 h 81"/>
                <a:gd name="T8" fmla="*/ 80 w 80"/>
                <a:gd name="T9" fmla="*/ 22 h 81"/>
              </a:gdLst>
              <a:ahLst/>
              <a:cxnLst>
                <a:cxn ang="0">
                  <a:pos x="T0" y="T1"/>
                </a:cxn>
                <a:cxn ang="0">
                  <a:pos x="T2" y="T3"/>
                </a:cxn>
                <a:cxn ang="0">
                  <a:pos x="T4" y="T5"/>
                </a:cxn>
                <a:cxn ang="0">
                  <a:pos x="T6" y="T7"/>
                </a:cxn>
                <a:cxn ang="0">
                  <a:pos x="T8" y="T9"/>
                </a:cxn>
              </a:cxnLst>
              <a:rect l="0" t="0" r="r" b="b"/>
              <a:pathLst>
                <a:path w="80" h="81">
                  <a:moveTo>
                    <a:pt x="80" y="22"/>
                  </a:moveTo>
                  <a:lnTo>
                    <a:pt x="22" y="0"/>
                  </a:lnTo>
                  <a:lnTo>
                    <a:pt x="0" y="58"/>
                  </a:lnTo>
                  <a:lnTo>
                    <a:pt x="58" y="81"/>
                  </a:lnTo>
                  <a:lnTo>
                    <a:pt x="80"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1" name="Freeform 73"/>
            <p:cNvSpPr/>
            <p:nvPr/>
          </p:nvSpPr>
          <p:spPr bwMode="auto">
            <a:xfrm>
              <a:off x="10058400" y="3006725"/>
              <a:ext cx="130175" cy="128588"/>
            </a:xfrm>
            <a:custGeom>
              <a:avLst/>
              <a:gdLst>
                <a:gd name="T0" fmla="*/ 82 w 82"/>
                <a:gd name="T1" fmla="*/ 23 h 81"/>
                <a:gd name="T2" fmla="*/ 23 w 82"/>
                <a:gd name="T3" fmla="*/ 0 h 81"/>
                <a:gd name="T4" fmla="*/ 0 w 82"/>
                <a:gd name="T5" fmla="*/ 59 h 81"/>
                <a:gd name="T6" fmla="*/ 59 w 82"/>
                <a:gd name="T7" fmla="*/ 81 h 81"/>
                <a:gd name="T8" fmla="*/ 82 w 82"/>
                <a:gd name="T9" fmla="*/ 23 h 81"/>
              </a:gdLst>
              <a:ahLst/>
              <a:cxnLst>
                <a:cxn ang="0">
                  <a:pos x="T0" y="T1"/>
                </a:cxn>
                <a:cxn ang="0">
                  <a:pos x="T2" y="T3"/>
                </a:cxn>
                <a:cxn ang="0">
                  <a:pos x="T4" y="T5"/>
                </a:cxn>
                <a:cxn ang="0">
                  <a:pos x="T6" y="T7"/>
                </a:cxn>
                <a:cxn ang="0">
                  <a:pos x="T8" y="T9"/>
                </a:cxn>
              </a:cxnLst>
              <a:rect l="0" t="0" r="r" b="b"/>
              <a:pathLst>
                <a:path w="82" h="81">
                  <a:moveTo>
                    <a:pt x="82" y="23"/>
                  </a:moveTo>
                  <a:lnTo>
                    <a:pt x="23" y="0"/>
                  </a:lnTo>
                  <a:lnTo>
                    <a:pt x="0" y="59"/>
                  </a:lnTo>
                  <a:lnTo>
                    <a:pt x="59" y="81"/>
                  </a:lnTo>
                  <a:lnTo>
                    <a:pt x="82"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12" name="Freeform 74"/>
            <p:cNvSpPr/>
            <p:nvPr/>
          </p:nvSpPr>
          <p:spPr bwMode="auto">
            <a:xfrm>
              <a:off x="10217150" y="3068638"/>
              <a:ext cx="130175" cy="128588"/>
            </a:xfrm>
            <a:custGeom>
              <a:avLst/>
              <a:gdLst>
                <a:gd name="T0" fmla="*/ 82 w 82"/>
                <a:gd name="T1" fmla="*/ 22 h 81"/>
                <a:gd name="T2" fmla="*/ 23 w 82"/>
                <a:gd name="T3" fmla="*/ 0 h 81"/>
                <a:gd name="T4" fmla="*/ 0 w 82"/>
                <a:gd name="T5" fmla="*/ 59 h 81"/>
                <a:gd name="T6" fmla="*/ 58 w 82"/>
                <a:gd name="T7" fmla="*/ 81 h 81"/>
                <a:gd name="T8" fmla="*/ 82 w 82"/>
                <a:gd name="T9" fmla="*/ 22 h 81"/>
              </a:gdLst>
              <a:ahLst/>
              <a:cxnLst>
                <a:cxn ang="0">
                  <a:pos x="T0" y="T1"/>
                </a:cxn>
                <a:cxn ang="0">
                  <a:pos x="T2" y="T3"/>
                </a:cxn>
                <a:cxn ang="0">
                  <a:pos x="T4" y="T5"/>
                </a:cxn>
                <a:cxn ang="0">
                  <a:pos x="T6" y="T7"/>
                </a:cxn>
                <a:cxn ang="0">
                  <a:pos x="T8" y="T9"/>
                </a:cxn>
              </a:cxnLst>
              <a:rect l="0" t="0" r="r" b="b"/>
              <a:pathLst>
                <a:path w="82" h="81">
                  <a:moveTo>
                    <a:pt x="82" y="22"/>
                  </a:moveTo>
                  <a:lnTo>
                    <a:pt x="23" y="0"/>
                  </a:lnTo>
                  <a:lnTo>
                    <a:pt x="0" y="59"/>
                  </a:lnTo>
                  <a:lnTo>
                    <a:pt x="58" y="81"/>
                  </a:lnTo>
                  <a:lnTo>
                    <a:pt x="82" y="22"/>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3" name="Freeform 75"/>
            <p:cNvSpPr/>
            <p:nvPr/>
          </p:nvSpPr>
          <p:spPr bwMode="auto">
            <a:xfrm>
              <a:off x="10374313" y="3130550"/>
              <a:ext cx="128588" cy="128588"/>
            </a:xfrm>
            <a:custGeom>
              <a:avLst/>
              <a:gdLst>
                <a:gd name="T0" fmla="*/ 81 w 81"/>
                <a:gd name="T1" fmla="*/ 23 h 81"/>
                <a:gd name="T2" fmla="*/ 24 w 81"/>
                <a:gd name="T3" fmla="*/ 0 h 81"/>
                <a:gd name="T4" fmla="*/ 0 w 81"/>
                <a:gd name="T5" fmla="*/ 58 h 81"/>
                <a:gd name="T6" fmla="*/ 59 w 81"/>
                <a:gd name="T7" fmla="*/ 81 h 81"/>
                <a:gd name="T8" fmla="*/ 81 w 81"/>
                <a:gd name="T9" fmla="*/ 23 h 81"/>
              </a:gdLst>
              <a:ahLst/>
              <a:cxnLst>
                <a:cxn ang="0">
                  <a:pos x="T0" y="T1"/>
                </a:cxn>
                <a:cxn ang="0">
                  <a:pos x="T2" y="T3"/>
                </a:cxn>
                <a:cxn ang="0">
                  <a:pos x="T4" y="T5"/>
                </a:cxn>
                <a:cxn ang="0">
                  <a:pos x="T6" y="T7"/>
                </a:cxn>
                <a:cxn ang="0">
                  <a:pos x="T8" y="T9"/>
                </a:cxn>
              </a:cxnLst>
              <a:rect l="0" t="0" r="r" b="b"/>
              <a:pathLst>
                <a:path w="81" h="81">
                  <a:moveTo>
                    <a:pt x="81" y="23"/>
                  </a:moveTo>
                  <a:lnTo>
                    <a:pt x="24" y="0"/>
                  </a:lnTo>
                  <a:lnTo>
                    <a:pt x="0" y="58"/>
                  </a:lnTo>
                  <a:lnTo>
                    <a:pt x="59" y="81"/>
                  </a:lnTo>
                  <a:lnTo>
                    <a:pt x="81" y="2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14" name="Freeform 76"/>
            <p:cNvSpPr/>
            <p:nvPr/>
          </p:nvSpPr>
          <p:spPr bwMode="auto">
            <a:xfrm>
              <a:off x="10533063" y="3190875"/>
              <a:ext cx="128588" cy="131763"/>
            </a:xfrm>
            <a:custGeom>
              <a:avLst/>
              <a:gdLst>
                <a:gd name="T0" fmla="*/ 81 w 81"/>
                <a:gd name="T1" fmla="*/ 24 h 83"/>
                <a:gd name="T2" fmla="*/ 22 w 81"/>
                <a:gd name="T3" fmla="*/ 0 h 83"/>
                <a:gd name="T4" fmla="*/ 0 w 81"/>
                <a:gd name="T5" fmla="*/ 59 h 83"/>
                <a:gd name="T6" fmla="*/ 58 w 81"/>
                <a:gd name="T7" fmla="*/ 83 h 83"/>
                <a:gd name="T8" fmla="*/ 81 w 81"/>
                <a:gd name="T9" fmla="*/ 24 h 83"/>
              </a:gdLst>
              <a:ahLst/>
              <a:cxnLst>
                <a:cxn ang="0">
                  <a:pos x="T0" y="T1"/>
                </a:cxn>
                <a:cxn ang="0">
                  <a:pos x="T2" y="T3"/>
                </a:cxn>
                <a:cxn ang="0">
                  <a:pos x="T4" y="T5"/>
                </a:cxn>
                <a:cxn ang="0">
                  <a:pos x="T6" y="T7"/>
                </a:cxn>
                <a:cxn ang="0">
                  <a:pos x="T8" y="T9"/>
                </a:cxn>
              </a:cxnLst>
              <a:rect l="0" t="0" r="r" b="b"/>
              <a:pathLst>
                <a:path w="81" h="83">
                  <a:moveTo>
                    <a:pt x="81" y="24"/>
                  </a:moveTo>
                  <a:lnTo>
                    <a:pt x="22" y="0"/>
                  </a:lnTo>
                  <a:lnTo>
                    <a:pt x="0" y="59"/>
                  </a:lnTo>
                  <a:lnTo>
                    <a:pt x="58" y="83"/>
                  </a:lnTo>
                  <a:lnTo>
                    <a:pt x="81" y="24"/>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noAutofit/>
            </a:bodyPr>
            <a:lstStyle/>
            <a:p>
              <a:pPr lvl="0" algn="l">
                <a:buClrTx/>
                <a:buSzTx/>
                <a:buFontTx/>
              </a:pPr>
              <a:endParaRPr lang="zh-CN" altLang="en-US">
                <a:sym typeface="+mn-ea"/>
              </a:endParaRPr>
            </a:p>
          </p:txBody>
        </p:sp>
        <p:sp>
          <p:nvSpPr>
            <p:cNvPr id="115" name="Freeform 77"/>
            <p:cNvSpPr/>
            <p:nvPr/>
          </p:nvSpPr>
          <p:spPr bwMode="auto">
            <a:xfrm>
              <a:off x="7364413" y="2389188"/>
              <a:ext cx="641350" cy="223838"/>
            </a:xfrm>
            <a:custGeom>
              <a:avLst/>
              <a:gdLst>
                <a:gd name="T0" fmla="*/ 20 w 345"/>
                <a:gd name="T1" fmla="*/ 106 h 120"/>
                <a:gd name="T2" fmla="*/ 0 w 345"/>
                <a:gd name="T3" fmla="*/ 120 h 120"/>
                <a:gd name="T4" fmla="*/ 345 w 345"/>
                <a:gd name="T5" fmla="*/ 4 h 120"/>
                <a:gd name="T6" fmla="*/ 330 w 345"/>
                <a:gd name="T7" fmla="*/ 2 h 120"/>
                <a:gd name="T8" fmla="*/ 20 w 345"/>
                <a:gd name="T9" fmla="*/ 106 h 120"/>
              </a:gdLst>
              <a:ahLst/>
              <a:cxnLst>
                <a:cxn ang="0">
                  <a:pos x="T0" y="T1"/>
                </a:cxn>
                <a:cxn ang="0">
                  <a:pos x="T2" y="T3"/>
                </a:cxn>
                <a:cxn ang="0">
                  <a:pos x="T4" y="T5"/>
                </a:cxn>
                <a:cxn ang="0">
                  <a:pos x="T6" y="T7"/>
                </a:cxn>
                <a:cxn ang="0">
                  <a:pos x="T8" y="T9"/>
                </a:cxn>
              </a:cxnLst>
              <a:rect l="0" t="0" r="r" b="b"/>
              <a:pathLst>
                <a:path w="345" h="120">
                  <a:moveTo>
                    <a:pt x="20" y="106"/>
                  </a:moveTo>
                  <a:cubicBezTo>
                    <a:pt x="0" y="120"/>
                    <a:pt x="0" y="120"/>
                    <a:pt x="0" y="120"/>
                  </a:cubicBezTo>
                  <a:cubicBezTo>
                    <a:pt x="345" y="4"/>
                    <a:pt x="345" y="4"/>
                    <a:pt x="345" y="4"/>
                  </a:cubicBezTo>
                  <a:cubicBezTo>
                    <a:pt x="340" y="1"/>
                    <a:pt x="335" y="0"/>
                    <a:pt x="330" y="2"/>
                  </a:cubicBezTo>
                  <a:lnTo>
                    <a:pt x="20" y="106"/>
                  </a:lnTo>
                  <a:close/>
                </a:path>
              </a:pathLst>
            </a:custGeom>
            <a:solidFill>
              <a:srgbClr val="8F95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78"/>
            <p:cNvSpPr/>
            <p:nvPr/>
          </p:nvSpPr>
          <p:spPr bwMode="auto">
            <a:xfrm>
              <a:off x="7396163" y="2400300"/>
              <a:ext cx="544513" cy="260350"/>
            </a:xfrm>
            <a:custGeom>
              <a:avLst/>
              <a:gdLst>
                <a:gd name="T0" fmla="*/ 326 w 343"/>
                <a:gd name="T1" fmla="*/ 0 h 164"/>
                <a:gd name="T2" fmla="*/ 0 w 343"/>
                <a:gd name="T3" fmla="*/ 110 h 164"/>
                <a:gd name="T4" fmla="*/ 18 w 343"/>
                <a:gd name="T5" fmla="*/ 164 h 164"/>
                <a:gd name="T6" fmla="*/ 343 w 343"/>
                <a:gd name="T7" fmla="*/ 55 h 164"/>
                <a:gd name="T8" fmla="*/ 326 w 343"/>
                <a:gd name="T9" fmla="*/ 0 h 164"/>
              </a:gdLst>
              <a:ahLst/>
              <a:cxnLst>
                <a:cxn ang="0">
                  <a:pos x="T0" y="T1"/>
                </a:cxn>
                <a:cxn ang="0">
                  <a:pos x="T2" y="T3"/>
                </a:cxn>
                <a:cxn ang="0">
                  <a:pos x="T4" y="T5"/>
                </a:cxn>
                <a:cxn ang="0">
                  <a:pos x="T6" y="T7"/>
                </a:cxn>
                <a:cxn ang="0">
                  <a:pos x="T8" y="T9"/>
                </a:cxn>
              </a:cxnLst>
              <a:rect l="0" t="0" r="r" b="b"/>
              <a:pathLst>
                <a:path w="343" h="164">
                  <a:moveTo>
                    <a:pt x="326" y="0"/>
                  </a:moveTo>
                  <a:lnTo>
                    <a:pt x="0" y="110"/>
                  </a:lnTo>
                  <a:lnTo>
                    <a:pt x="18" y="164"/>
                  </a:lnTo>
                  <a:lnTo>
                    <a:pt x="343" y="55"/>
                  </a:lnTo>
                  <a:lnTo>
                    <a:pt x="326" y="0"/>
                  </a:ln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7" name="Freeform 79"/>
            <p:cNvSpPr/>
            <p:nvPr/>
          </p:nvSpPr>
          <p:spPr bwMode="auto">
            <a:xfrm>
              <a:off x="7913688" y="2371725"/>
              <a:ext cx="127000" cy="115888"/>
            </a:xfrm>
            <a:custGeom>
              <a:avLst/>
              <a:gdLst>
                <a:gd name="T0" fmla="*/ 32 w 68"/>
                <a:gd name="T1" fmla="*/ 4 h 62"/>
                <a:gd name="T2" fmla="*/ 0 w 68"/>
                <a:gd name="T3" fmla="*/ 15 h 62"/>
                <a:gd name="T4" fmla="*/ 15 w 68"/>
                <a:gd name="T5" fmla="*/ 62 h 62"/>
                <a:gd name="T6" fmla="*/ 48 w 68"/>
                <a:gd name="T7" fmla="*/ 51 h 62"/>
                <a:gd name="T8" fmla="*/ 63 w 68"/>
                <a:gd name="T9" fmla="*/ 20 h 62"/>
                <a:gd name="T10" fmla="*/ 63 w 68"/>
                <a:gd name="T11" fmla="*/ 20 h 62"/>
                <a:gd name="T12" fmla="*/ 32 w 68"/>
                <a:gd name="T13" fmla="*/ 4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32" y="4"/>
                  </a:moveTo>
                  <a:cubicBezTo>
                    <a:pt x="0" y="15"/>
                    <a:pt x="0" y="15"/>
                    <a:pt x="0" y="15"/>
                  </a:cubicBezTo>
                  <a:cubicBezTo>
                    <a:pt x="15" y="62"/>
                    <a:pt x="15" y="62"/>
                    <a:pt x="15" y="62"/>
                  </a:cubicBezTo>
                  <a:cubicBezTo>
                    <a:pt x="48" y="51"/>
                    <a:pt x="48" y="51"/>
                    <a:pt x="48" y="51"/>
                  </a:cubicBezTo>
                  <a:cubicBezTo>
                    <a:pt x="61" y="47"/>
                    <a:pt x="68" y="33"/>
                    <a:pt x="63" y="20"/>
                  </a:cubicBezTo>
                  <a:cubicBezTo>
                    <a:pt x="63" y="20"/>
                    <a:pt x="63" y="20"/>
                    <a:pt x="63" y="20"/>
                  </a:cubicBezTo>
                  <a:cubicBezTo>
                    <a:pt x="59" y="7"/>
                    <a:pt x="45" y="0"/>
                    <a:pt x="32" y="4"/>
                  </a:cubicBez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18" name="Freeform 80"/>
            <p:cNvSpPr/>
            <p:nvPr/>
          </p:nvSpPr>
          <p:spPr bwMode="auto">
            <a:xfrm>
              <a:off x="7256463" y="2574925"/>
              <a:ext cx="168275" cy="93663"/>
            </a:xfrm>
            <a:custGeom>
              <a:avLst/>
              <a:gdLst>
                <a:gd name="T0" fmla="*/ 0 w 106"/>
                <a:gd name="T1" fmla="*/ 59 h 59"/>
                <a:gd name="T2" fmla="*/ 106 w 106"/>
                <a:gd name="T3" fmla="*/ 54 h 59"/>
                <a:gd name="T4" fmla="*/ 88 w 106"/>
                <a:gd name="T5" fmla="*/ 0 h 59"/>
                <a:gd name="T6" fmla="*/ 0 w 106"/>
                <a:gd name="T7" fmla="*/ 59 h 59"/>
              </a:gdLst>
              <a:ahLst/>
              <a:cxnLst>
                <a:cxn ang="0">
                  <a:pos x="T0" y="T1"/>
                </a:cxn>
                <a:cxn ang="0">
                  <a:pos x="T2" y="T3"/>
                </a:cxn>
                <a:cxn ang="0">
                  <a:pos x="T4" y="T5"/>
                </a:cxn>
                <a:cxn ang="0">
                  <a:pos x="T6" y="T7"/>
                </a:cxn>
              </a:cxnLst>
              <a:rect l="0" t="0" r="r" b="b"/>
              <a:pathLst>
                <a:path w="106" h="59">
                  <a:moveTo>
                    <a:pt x="0" y="59"/>
                  </a:moveTo>
                  <a:lnTo>
                    <a:pt x="106" y="54"/>
                  </a:lnTo>
                  <a:lnTo>
                    <a:pt x="88" y="0"/>
                  </a:lnTo>
                  <a:lnTo>
                    <a:pt x="0" y="59"/>
                  </a:ln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9" name="Line 81"/>
            <p:cNvSpPr>
              <a:spLocks noChangeShapeType="1"/>
            </p:cNvSpPr>
            <p:nvPr/>
          </p:nvSpPr>
          <p:spPr bwMode="auto">
            <a:xfrm>
              <a:off x="7337425" y="2614613"/>
              <a:ext cx="15875" cy="492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0" name="Freeform 82"/>
            <p:cNvSpPr/>
            <p:nvPr/>
          </p:nvSpPr>
          <p:spPr bwMode="auto">
            <a:xfrm>
              <a:off x="6905625" y="2573338"/>
              <a:ext cx="1460500" cy="1100138"/>
            </a:xfrm>
            <a:custGeom>
              <a:avLst/>
              <a:gdLst>
                <a:gd name="T0" fmla="*/ 920 w 920"/>
                <a:gd name="T1" fmla="*/ 433 h 693"/>
                <a:gd name="T2" fmla="*/ 144 w 920"/>
                <a:gd name="T3" fmla="*/ 693 h 693"/>
                <a:gd name="T4" fmla="*/ 0 w 920"/>
                <a:gd name="T5" fmla="*/ 260 h 693"/>
                <a:gd name="T6" fmla="*/ 774 w 920"/>
                <a:gd name="T7" fmla="*/ 0 h 693"/>
                <a:gd name="T8" fmla="*/ 920 w 920"/>
                <a:gd name="T9" fmla="*/ 433 h 693"/>
              </a:gdLst>
              <a:ahLst/>
              <a:cxnLst>
                <a:cxn ang="0">
                  <a:pos x="T0" y="T1"/>
                </a:cxn>
                <a:cxn ang="0">
                  <a:pos x="T2" y="T3"/>
                </a:cxn>
                <a:cxn ang="0">
                  <a:pos x="T4" y="T5"/>
                </a:cxn>
                <a:cxn ang="0">
                  <a:pos x="T6" y="T7"/>
                </a:cxn>
                <a:cxn ang="0">
                  <a:pos x="T8" y="T9"/>
                </a:cxn>
              </a:cxnLst>
              <a:rect l="0" t="0" r="r" b="b"/>
              <a:pathLst>
                <a:path w="920" h="693">
                  <a:moveTo>
                    <a:pt x="920" y="433"/>
                  </a:moveTo>
                  <a:lnTo>
                    <a:pt x="144" y="693"/>
                  </a:lnTo>
                  <a:lnTo>
                    <a:pt x="0" y="260"/>
                  </a:lnTo>
                  <a:lnTo>
                    <a:pt x="774" y="0"/>
                  </a:lnTo>
                  <a:lnTo>
                    <a:pt x="920" y="433"/>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21" name="Freeform 83"/>
            <p:cNvSpPr/>
            <p:nvPr/>
          </p:nvSpPr>
          <p:spPr bwMode="auto">
            <a:xfrm>
              <a:off x="7034213" y="2679700"/>
              <a:ext cx="1314450" cy="949325"/>
            </a:xfrm>
            <a:custGeom>
              <a:avLst/>
              <a:gdLst>
                <a:gd name="T0" fmla="*/ 828 w 828"/>
                <a:gd name="T1" fmla="*/ 360 h 598"/>
                <a:gd name="T2" fmla="*/ 707 w 828"/>
                <a:gd name="T3" fmla="*/ 0 h 598"/>
                <a:gd name="T4" fmla="*/ 0 w 828"/>
                <a:gd name="T5" fmla="*/ 237 h 598"/>
                <a:gd name="T6" fmla="*/ 120 w 828"/>
                <a:gd name="T7" fmla="*/ 598 h 598"/>
                <a:gd name="T8" fmla="*/ 828 w 828"/>
                <a:gd name="T9" fmla="*/ 360 h 598"/>
              </a:gdLst>
              <a:ahLst/>
              <a:cxnLst>
                <a:cxn ang="0">
                  <a:pos x="T0" y="T1"/>
                </a:cxn>
                <a:cxn ang="0">
                  <a:pos x="T2" y="T3"/>
                </a:cxn>
                <a:cxn ang="0">
                  <a:pos x="T4" y="T5"/>
                </a:cxn>
                <a:cxn ang="0">
                  <a:pos x="T6" y="T7"/>
                </a:cxn>
                <a:cxn ang="0">
                  <a:pos x="T8" y="T9"/>
                </a:cxn>
              </a:cxnLst>
              <a:rect l="0" t="0" r="r" b="b"/>
              <a:pathLst>
                <a:path w="828" h="598">
                  <a:moveTo>
                    <a:pt x="828" y="360"/>
                  </a:moveTo>
                  <a:lnTo>
                    <a:pt x="707" y="0"/>
                  </a:lnTo>
                  <a:lnTo>
                    <a:pt x="0" y="237"/>
                  </a:lnTo>
                  <a:lnTo>
                    <a:pt x="120" y="598"/>
                  </a:lnTo>
                  <a:lnTo>
                    <a:pt x="828" y="360"/>
                  </a:lnTo>
                  <a:close/>
                </a:path>
              </a:pathLst>
            </a:custGeom>
            <a:solidFill>
              <a:srgbClr val="DD592E"/>
            </a:solidFill>
            <a:ln>
              <a:noFill/>
            </a:ln>
          </p:spPr>
          <p:txBody>
            <a:bodyPr vert="horz" wrap="square" lIns="91440" tIns="45720" rIns="91440" bIns="45720" numCol="1" anchor="t" anchorCtr="0" compatLnSpc="1"/>
            <a:lstStyle/>
            <a:p>
              <a:endParaRPr lang="zh-CN" altLang="en-US"/>
            </a:p>
          </p:txBody>
        </p:sp>
        <p:sp>
          <p:nvSpPr>
            <p:cNvPr id="122" name="Line 84"/>
            <p:cNvSpPr>
              <a:spLocks noChangeShapeType="1"/>
            </p:cNvSpPr>
            <p:nvPr/>
          </p:nvSpPr>
          <p:spPr bwMode="auto">
            <a:xfrm>
              <a:off x="7112000" y="2917825"/>
              <a:ext cx="228600" cy="68738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3" name="Line 85"/>
            <p:cNvSpPr>
              <a:spLocks noChangeShapeType="1"/>
            </p:cNvSpPr>
            <p:nvPr/>
          </p:nvSpPr>
          <p:spPr bwMode="auto">
            <a:xfrm>
              <a:off x="8031163" y="2608263"/>
              <a:ext cx="230188" cy="68738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4" name="Line 86"/>
            <p:cNvSpPr>
              <a:spLocks noChangeShapeType="1"/>
            </p:cNvSpPr>
            <p:nvPr/>
          </p:nvSpPr>
          <p:spPr bwMode="auto">
            <a:xfrm flipV="1">
              <a:off x="7135813" y="2681288"/>
              <a:ext cx="919163" cy="30956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5" name="Line 87"/>
            <p:cNvSpPr>
              <a:spLocks noChangeShapeType="1"/>
            </p:cNvSpPr>
            <p:nvPr/>
          </p:nvSpPr>
          <p:spPr bwMode="auto">
            <a:xfrm flipV="1">
              <a:off x="7316788" y="3222625"/>
              <a:ext cx="920750" cy="30956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6" name="Line 88"/>
            <p:cNvSpPr>
              <a:spLocks noChangeShapeType="1"/>
            </p:cNvSpPr>
            <p:nvPr/>
          </p:nvSpPr>
          <p:spPr bwMode="auto">
            <a:xfrm flipH="1">
              <a:off x="7278688" y="3370263"/>
              <a:ext cx="147638" cy="49213"/>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7" name="Line 89"/>
            <p:cNvSpPr>
              <a:spLocks noChangeShapeType="1"/>
            </p:cNvSpPr>
            <p:nvPr/>
          </p:nvSpPr>
          <p:spPr bwMode="auto">
            <a:xfrm flipH="1">
              <a:off x="7243763" y="3263900"/>
              <a:ext cx="147638" cy="5080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8" name="Line 90"/>
            <p:cNvSpPr>
              <a:spLocks noChangeShapeType="1"/>
            </p:cNvSpPr>
            <p:nvPr/>
          </p:nvSpPr>
          <p:spPr bwMode="auto">
            <a:xfrm flipH="1">
              <a:off x="7208838" y="3157538"/>
              <a:ext cx="146050" cy="5080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9" name="Line 91"/>
            <p:cNvSpPr>
              <a:spLocks noChangeShapeType="1"/>
            </p:cNvSpPr>
            <p:nvPr/>
          </p:nvSpPr>
          <p:spPr bwMode="auto">
            <a:xfrm flipH="1">
              <a:off x="7172325" y="3054350"/>
              <a:ext cx="147638" cy="47625"/>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0" name="Freeform 92"/>
            <p:cNvSpPr/>
            <p:nvPr/>
          </p:nvSpPr>
          <p:spPr bwMode="auto">
            <a:xfrm>
              <a:off x="7062788" y="3232150"/>
              <a:ext cx="125413" cy="125413"/>
            </a:xfrm>
            <a:custGeom>
              <a:avLst/>
              <a:gdLst>
                <a:gd name="T0" fmla="*/ 5 w 67"/>
                <a:gd name="T1" fmla="*/ 43 h 67"/>
                <a:gd name="T2" fmla="*/ 24 w 67"/>
                <a:gd name="T3" fmla="*/ 5 h 67"/>
                <a:gd name="T4" fmla="*/ 61 w 67"/>
                <a:gd name="T5" fmla="*/ 24 h 67"/>
                <a:gd name="T6" fmla="*/ 43 w 67"/>
                <a:gd name="T7" fmla="*/ 62 h 67"/>
                <a:gd name="T8" fmla="*/ 5 w 67"/>
                <a:gd name="T9" fmla="*/ 43 h 67"/>
              </a:gdLst>
              <a:ahLst/>
              <a:cxnLst>
                <a:cxn ang="0">
                  <a:pos x="T0" y="T1"/>
                </a:cxn>
                <a:cxn ang="0">
                  <a:pos x="T2" y="T3"/>
                </a:cxn>
                <a:cxn ang="0">
                  <a:pos x="T4" y="T5"/>
                </a:cxn>
                <a:cxn ang="0">
                  <a:pos x="T6" y="T7"/>
                </a:cxn>
                <a:cxn ang="0">
                  <a:pos x="T8" y="T9"/>
                </a:cxn>
              </a:cxnLst>
              <a:rect l="0" t="0" r="r" b="b"/>
              <a:pathLst>
                <a:path w="67" h="67">
                  <a:moveTo>
                    <a:pt x="5" y="43"/>
                  </a:moveTo>
                  <a:cubicBezTo>
                    <a:pt x="0" y="27"/>
                    <a:pt x="8" y="11"/>
                    <a:pt x="24" y="5"/>
                  </a:cubicBezTo>
                  <a:cubicBezTo>
                    <a:pt x="39" y="0"/>
                    <a:pt x="56" y="8"/>
                    <a:pt x="61" y="24"/>
                  </a:cubicBezTo>
                  <a:cubicBezTo>
                    <a:pt x="67" y="40"/>
                    <a:pt x="58" y="57"/>
                    <a:pt x="43" y="62"/>
                  </a:cubicBezTo>
                  <a:cubicBezTo>
                    <a:pt x="27" y="67"/>
                    <a:pt x="10" y="59"/>
                    <a:pt x="5" y="43"/>
                  </a:cubicBezTo>
                  <a:close/>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1" name="Freeform 93"/>
            <p:cNvSpPr/>
            <p:nvPr/>
          </p:nvSpPr>
          <p:spPr bwMode="auto">
            <a:xfrm>
              <a:off x="8228013" y="2827338"/>
              <a:ext cx="109538" cy="158750"/>
            </a:xfrm>
            <a:custGeom>
              <a:avLst/>
              <a:gdLst>
                <a:gd name="T0" fmla="*/ 69 w 69"/>
                <a:gd name="T1" fmla="*/ 86 h 100"/>
                <a:gd name="T2" fmla="*/ 29 w 69"/>
                <a:gd name="T3" fmla="*/ 100 h 100"/>
                <a:gd name="T4" fmla="*/ 0 w 69"/>
                <a:gd name="T5" fmla="*/ 14 h 100"/>
                <a:gd name="T6" fmla="*/ 40 w 69"/>
                <a:gd name="T7" fmla="*/ 0 h 100"/>
                <a:gd name="T8" fmla="*/ 69 w 69"/>
                <a:gd name="T9" fmla="*/ 86 h 100"/>
              </a:gdLst>
              <a:ahLst/>
              <a:cxnLst>
                <a:cxn ang="0">
                  <a:pos x="T0" y="T1"/>
                </a:cxn>
                <a:cxn ang="0">
                  <a:pos x="T2" y="T3"/>
                </a:cxn>
                <a:cxn ang="0">
                  <a:pos x="T4" y="T5"/>
                </a:cxn>
                <a:cxn ang="0">
                  <a:pos x="T6" y="T7"/>
                </a:cxn>
                <a:cxn ang="0">
                  <a:pos x="T8" y="T9"/>
                </a:cxn>
              </a:cxnLst>
              <a:rect l="0" t="0" r="r" b="b"/>
              <a:pathLst>
                <a:path w="69" h="100">
                  <a:moveTo>
                    <a:pt x="69" y="86"/>
                  </a:moveTo>
                  <a:lnTo>
                    <a:pt x="29" y="100"/>
                  </a:lnTo>
                  <a:lnTo>
                    <a:pt x="0" y="14"/>
                  </a:lnTo>
                  <a:lnTo>
                    <a:pt x="40" y="0"/>
                  </a:lnTo>
                  <a:lnTo>
                    <a:pt x="69" y="86"/>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2" name="Freeform 94"/>
            <p:cNvSpPr/>
            <p:nvPr/>
          </p:nvSpPr>
          <p:spPr bwMode="auto">
            <a:xfrm>
              <a:off x="7469188" y="3703638"/>
              <a:ext cx="963613" cy="1171575"/>
            </a:xfrm>
            <a:custGeom>
              <a:avLst/>
              <a:gdLst>
                <a:gd name="T0" fmla="*/ 461 w 607"/>
                <a:gd name="T1" fmla="*/ 738 h 738"/>
                <a:gd name="T2" fmla="*/ 0 w 607"/>
                <a:gd name="T3" fmla="*/ 633 h 738"/>
                <a:gd name="T4" fmla="*/ 145 w 607"/>
                <a:gd name="T5" fmla="*/ 0 h 738"/>
                <a:gd name="T6" fmla="*/ 607 w 607"/>
                <a:gd name="T7" fmla="*/ 106 h 738"/>
                <a:gd name="T8" fmla="*/ 461 w 607"/>
                <a:gd name="T9" fmla="*/ 738 h 738"/>
              </a:gdLst>
              <a:ahLst/>
              <a:cxnLst>
                <a:cxn ang="0">
                  <a:pos x="T0" y="T1"/>
                </a:cxn>
                <a:cxn ang="0">
                  <a:pos x="T2" y="T3"/>
                </a:cxn>
                <a:cxn ang="0">
                  <a:pos x="T4" y="T5"/>
                </a:cxn>
                <a:cxn ang="0">
                  <a:pos x="T6" y="T7"/>
                </a:cxn>
                <a:cxn ang="0">
                  <a:pos x="T8" y="T9"/>
                </a:cxn>
              </a:cxnLst>
              <a:rect l="0" t="0" r="r" b="b"/>
              <a:pathLst>
                <a:path w="607" h="738">
                  <a:moveTo>
                    <a:pt x="461" y="738"/>
                  </a:moveTo>
                  <a:lnTo>
                    <a:pt x="0" y="633"/>
                  </a:lnTo>
                  <a:lnTo>
                    <a:pt x="145" y="0"/>
                  </a:lnTo>
                  <a:lnTo>
                    <a:pt x="607" y="106"/>
                  </a:lnTo>
                  <a:lnTo>
                    <a:pt x="461" y="738"/>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3" name="Freeform 95"/>
            <p:cNvSpPr/>
            <p:nvPr/>
          </p:nvSpPr>
          <p:spPr bwMode="auto">
            <a:xfrm>
              <a:off x="7781925" y="3913188"/>
              <a:ext cx="190500" cy="190500"/>
            </a:xfrm>
            <a:custGeom>
              <a:avLst/>
              <a:gdLst>
                <a:gd name="T0" fmla="*/ 98 w 120"/>
                <a:gd name="T1" fmla="*/ 120 h 120"/>
                <a:gd name="T2" fmla="*/ 0 w 120"/>
                <a:gd name="T3" fmla="*/ 98 h 120"/>
                <a:gd name="T4" fmla="*/ 22 w 120"/>
                <a:gd name="T5" fmla="*/ 0 h 120"/>
                <a:gd name="T6" fmla="*/ 120 w 120"/>
                <a:gd name="T7" fmla="*/ 22 h 120"/>
                <a:gd name="T8" fmla="*/ 98 w 120"/>
                <a:gd name="T9" fmla="*/ 120 h 120"/>
              </a:gdLst>
              <a:ahLst/>
              <a:cxnLst>
                <a:cxn ang="0">
                  <a:pos x="T0" y="T1"/>
                </a:cxn>
                <a:cxn ang="0">
                  <a:pos x="T2" y="T3"/>
                </a:cxn>
                <a:cxn ang="0">
                  <a:pos x="T4" y="T5"/>
                </a:cxn>
                <a:cxn ang="0">
                  <a:pos x="T6" y="T7"/>
                </a:cxn>
                <a:cxn ang="0">
                  <a:pos x="T8" y="T9"/>
                </a:cxn>
              </a:cxnLst>
              <a:rect l="0" t="0" r="r" b="b"/>
              <a:pathLst>
                <a:path w="120" h="120">
                  <a:moveTo>
                    <a:pt x="98" y="120"/>
                  </a:moveTo>
                  <a:lnTo>
                    <a:pt x="0" y="98"/>
                  </a:lnTo>
                  <a:lnTo>
                    <a:pt x="22" y="0"/>
                  </a:lnTo>
                  <a:lnTo>
                    <a:pt x="120" y="22"/>
                  </a:lnTo>
                  <a:lnTo>
                    <a:pt x="98" y="120"/>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34" name="Line 96"/>
            <p:cNvSpPr>
              <a:spLocks noChangeShapeType="1"/>
            </p:cNvSpPr>
            <p:nvPr/>
          </p:nvSpPr>
          <p:spPr bwMode="auto">
            <a:xfrm>
              <a:off x="7753350" y="4197350"/>
              <a:ext cx="414338" cy="952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5" name="Line 97"/>
            <p:cNvSpPr>
              <a:spLocks noChangeShapeType="1"/>
            </p:cNvSpPr>
            <p:nvPr/>
          </p:nvSpPr>
          <p:spPr bwMode="auto">
            <a:xfrm>
              <a:off x="7731125" y="4291013"/>
              <a:ext cx="417513" cy="952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6" name="Line 98"/>
            <p:cNvSpPr>
              <a:spLocks noChangeShapeType="1"/>
            </p:cNvSpPr>
            <p:nvPr/>
          </p:nvSpPr>
          <p:spPr bwMode="auto">
            <a:xfrm>
              <a:off x="7710488" y="4383088"/>
              <a:ext cx="414338" cy="9683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7" name="Line 99"/>
            <p:cNvSpPr>
              <a:spLocks noChangeShapeType="1"/>
            </p:cNvSpPr>
            <p:nvPr/>
          </p:nvSpPr>
          <p:spPr bwMode="auto">
            <a:xfrm>
              <a:off x="7688263" y="4478338"/>
              <a:ext cx="417513" cy="952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8" name="Line 100"/>
            <p:cNvSpPr>
              <a:spLocks noChangeShapeType="1"/>
            </p:cNvSpPr>
            <p:nvPr/>
          </p:nvSpPr>
          <p:spPr bwMode="auto">
            <a:xfrm>
              <a:off x="7667625" y="4572000"/>
              <a:ext cx="414338" cy="952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9" name="Freeform 101"/>
            <p:cNvSpPr/>
            <p:nvPr/>
          </p:nvSpPr>
          <p:spPr bwMode="auto">
            <a:xfrm>
              <a:off x="10609263" y="3883025"/>
              <a:ext cx="1265238" cy="1344613"/>
            </a:xfrm>
            <a:custGeom>
              <a:avLst/>
              <a:gdLst>
                <a:gd name="T0" fmla="*/ 494 w 797"/>
                <a:gd name="T1" fmla="*/ 847 h 847"/>
                <a:gd name="T2" fmla="*/ 0 w 797"/>
                <a:gd name="T3" fmla="*/ 597 h 847"/>
                <a:gd name="T4" fmla="*/ 302 w 797"/>
                <a:gd name="T5" fmla="*/ 0 h 847"/>
                <a:gd name="T6" fmla="*/ 797 w 797"/>
                <a:gd name="T7" fmla="*/ 250 h 847"/>
                <a:gd name="T8" fmla="*/ 494 w 797"/>
                <a:gd name="T9" fmla="*/ 847 h 847"/>
              </a:gdLst>
              <a:ahLst/>
              <a:cxnLst>
                <a:cxn ang="0">
                  <a:pos x="T0" y="T1"/>
                </a:cxn>
                <a:cxn ang="0">
                  <a:pos x="T2" y="T3"/>
                </a:cxn>
                <a:cxn ang="0">
                  <a:pos x="T4" y="T5"/>
                </a:cxn>
                <a:cxn ang="0">
                  <a:pos x="T6" y="T7"/>
                </a:cxn>
                <a:cxn ang="0">
                  <a:pos x="T8" y="T9"/>
                </a:cxn>
              </a:cxnLst>
              <a:rect l="0" t="0" r="r" b="b"/>
              <a:pathLst>
                <a:path w="797" h="847">
                  <a:moveTo>
                    <a:pt x="494" y="847"/>
                  </a:moveTo>
                  <a:lnTo>
                    <a:pt x="0" y="597"/>
                  </a:lnTo>
                  <a:lnTo>
                    <a:pt x="302" y="0"/>
                  </a:lnTo>
                  <a:lnTo>
                    <a:pt x="797" y="250"/>
                  </a:lnTo>
                  <a:lnTo>
                    <a:pt x="494" y="847"/>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0" name="Freeform 102"/>
            <p:cNvSpPr/>
            <p:nvPr/>
          </p:nvSpPr>
          <p:spPr bwMode="auto">
            <a:xfrm>
              <a:off x="10529888" y="3803650"/>
              <a:ext cx="1311275" cy="1443038"/>
            </a:xfrm>
            <a:custGeom>
              <a:avLst/>
              <a:gdLst>
                <a:gd name="T0" fmla="*/ 493 w 826"/>
                <a:gd name="T1" fmla="*/ 909 h 909"/>
                <a:gd name="T2" fmla="*/ 0 w 826"/>
                <a:gd name="T3" fmla="*/ 659 h 909"/>
                <a:gd name="T4" fmla="*/ 331 w 826"/>
                <a:gd name="T5" fmla="*/ 0 h 909"/>
                <a:gd name="T6" fmla="*/ 826 w 826"/>
                <a:gd name="T7" fmla="*/ 252 h 909"/>
                <a:gd name="T8" fmla="*/ 493 w 826"/>
                <a:gd name="T9" fmla="*/ 909 h 909"/>
              </a:gdLst>
              <a:ahLst/>
              <a:cxnLst>
                <a:cxn ang="0">
                  <a:pos x="T0" y="T1"/>
                </a:cxn>
                <a:cxn ang="0">
                  <a:pos x="T2" y="T3"/>
                </a:cxn>
                <a:cxn ang="0">
                  <a:pos x="T4" y="T5"/>
                </a:cxn>
                <a:cxn ang="0">
                  <a:pos x="T6" y="T7"/>
                </a:cxn>
                <a:cxn ang="0">
                  <a:pos x="T8" y="T9"/>
                </a:cxn>
              </a:cxnLst>
              <a:rect l="0" t="0" r="r" b="b"/>
              <a:pathLst>
                <a:path w="826" h="909">
                  <a:moveTo>
                    <a:pt x="493" y="909"/>
                  </a:moveTo>
                  <a:lnTo>
                    <a:pt x="0" y="659"/>
                  </a:lnTo>
                  <a:lnTo>
                    <a:pt x="331" y="0"/>
                  </a:lnTo>
                  <a:lnTo>
                    <a:pt x="826" y="252"/>
                  </a:lnTo>
                  <a:lnTo>
                    <a:pt x="493" y="909"/>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1" name="Freeform 103"/>
            <p:cNvSpPr/>
            <p:nvPr/>
          </p:nvSpPr>
          <p:spPr bwMode="auto">
            <a:xfrm>
              <a:off x="10547350" y="3822700"/>
              <a:ext cx="1195388" cy="1365250"/>
            </a:xfrm>
            <a:custGeom>
              <a:avLst/>
              <a:gdLst>
                <a:gd name="T0" fmla="*/ 428 w 753"/>
                <a:gd name="T1" fmla="*/ 860 h 860"/>
                <a:gd name="T2" fmla="*/ 753 w 753"/>
                <a:gd name="T3" fmla="*/ 217 h 860"/>
                <a:gd name="T4" fmla="*/ 325 w 753"/>
                <a:gd name="T5" fmla="*/ 0 h 860"/>
                <a:gd name="T6" fmla="*/ 0 w 753"/>
                <a:gd name="T7" fmla="*/ 643 h 860"/>
                <a:gd name="T8" fmla="*/ 428 w 753"/>
                <a:gd name="T9" fmla="*/ 860 h 860"/>
              </a:gdLst>
              <a:ahLst/>
              <a:cxnLst>
                <a:cxn ang="0">
                  <a:pos x="T0" y="T1"/>
                </a:cxn>
                <a:cxn ang="0">
                  <a:pos x="T2" y="T3"/>
                </a:cxn>
                <a:cxn ang="0">
                  <a:pos x="T4" y="T5"/>
                </a:cxn>
                <a:cxn ang="0">
                  <a:pos x="T6" y="T7"/>
                </a:cxn>
                <a:cxn ang="0">
                  <a:pos x="T8" y="T9"/>
                </a:cxn>
              </a:cxnLst>
              <a:rect l="0" t="0" r="r" b="b"/>
              <a:pathLst>
                <a:path w="753" h="860">
                  <a:moveTo>
                    <a:pt x="428" y="860"/>
                  </a:moveTo>
                  <a:lnTo>
                    <a:pt x="753" y="217"/>
                  </a:lnTo>
                  <a:lnTo>
                    <a:pt x="325" y="0"/>
                  </a:lnTo>
                  <a:lnTo>
                    <a:pt x="0" y="643"/>
                  </a:lnTo>
                  <a:lnTo>
                    <a:pt x="428" y="860"/>
                  </a:lnTo>
                  <a:close/>
                </a:path>
              </a:pathLst>
            </a:custGeom>
            <a:solidFill>
              <a:srgbClr val="DD592E"/>
            </a:solidFill>
            <a:ln>
              <a:noFill/>
            </a:ln>
          </p:spPr>
          <p:txBody>
            <a:bodyPr vert="horz" wrap="square" lIns="91440" tIns="45720" rIns="91440" bIns="45720" numCol="1" anchor="t" anchorCtr="0" compatLnSpc="1"/>
            <a:lstStyle/>
            <a:p>
              <a:endParaRPr lang="zh-CN" altLang="en-US"/>
            </a:p>
          </p:txBody>
        </p:sp>
        <p:sp>
          <p:nvSpPr>
            <p:cNvPr id="142" name="Freeform 104"/>
            <p:cNvSpPr/>
            <p:nvPr/>
          </p:nvSpPr>
          <p:spPr bwMode="auto">
            <a:xfrm>
              <a:off x="11137900" y="4403725"/>
              <a:ext cx="493713" cy="385763"/>
            </a:xfrm>
            <a:custGeom>
              <a:avLst/>
              <a:gdLst>
                <a:gd name="T0" fmla="*/ 254 w 311"/>
                <a:gd name="T1" fmla="*/ 243 h 243"/>
                <a:gd name="T2" fmla="*/ 0 w 311"/>
                <a:gd name="T3" fmla="*/ 114 h 243"/>
                <a:gd name="T4" fmla="*/ 57 w 311"/>
                <a:gd name="T5" fmla="*/ 0 h 243"/>
                <a:gd name="T6" fmla="*/ 311 w 311"/>
                <a:gd name="T7" fmla="*/ 129 h 243"/>
                <a:gd name="T8" fmla="*/ 254 w 311"/>
                <a:gd name="T9" fmla="*/ 243 h 243"/>
              </a:gdLst>
              <a:ahLst/>
              <a:cxnLst>
                <a:cxn ang="0">
                  <a:pos x="T0" y="T1"/>
                </a:cxn>
                <a:cxn ang="0">
                  <a:pos x="T2" y="T3"/>
                </a:cxn>
                <a:cxn ang="0">
                  <a:pos x="T4" y="T5"/>
                </a:cxn>
                <a:cxn ang="0">
                  <a:pos x="T6" y="T7"/>
                </a:cxn>
                <a:cxn ang="0">
                  <a:pos x="T8" y="T9"/>
                </a:cxn>
              </a:cxnLst>
              <a:rect l="0" t="0" r="r" b="b"/>
              <a:pathLst>
                <a:path w="311" h="243">
                  <a:moveTo>
                    <a:pt x="254" y="243"/>
                  </a:moveTo>
                  <a:lnTo>
                    <a:pt x="0" y="114"/>
                  </a:lnTo>
                  <a:lnTo>
                    <a:pt x="57" y="0"/>
                  </a:lnTo>
                  <a:lnTo>
                    <a:pt x="311" y="129"/>
                  </a:lnTo>
                  <a:lnTo>
                    <a:pt x="254" y="243"/>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3" name="Freeform 105"/>
            <p:cNvSpPr/>
            <p:nvPr/>
          </p:nvSpPr>
          <p:spPr bwMode="auto">
            <a:xfrm>
              <a:off x="11564938" y="4075113"/>
              <a:ext cx="215900" cy="231775"/>
            </a:xfrm>
            <a:custGeom>
              <a:avLst/>
              <a:gdLst>
                <a:gd name="T0" fmla="*/ 83 w 136"/>
                <a:gd name="T1" fmla="*/ 146 h 146"/>
                <a:gd name="T2" fmla="*/ 52 w 136"/>
                <a:gd name="T3" fmla="*/ 106 h 146"/>
                <a:gd name="T4" fmla="*/ 0 w 136"/>
                <a:gd name="T5" fmla="*/ 104 h 146"/>
                <a:gd name="T6" fmla="*/ 53 w 136"/>
                <a:gd name="T7" fmla="*/ 0 h 146"/>
                <a:gd name="T8" fmla="*/ 136 w 136"/>
                <a:gd name="T9" fmla="*/ 42 h 146"/>
                <a:gd name="T10" fmla="*/ 83 w 136"/>
                <a:gd name="T11" fmla="*/ 146 h 146"/>
              </a:gdLst>
              <a:ahLst/>
              <a:cxnLst>
                <a:cxn ang="0">
                  <a:pos x="T0" y="T1"/>
                </a:cxn>
                <a:cxn ang="0">
                  <a:pos x="T2" y="T3"/>
                </a:cxn>
                <a:cxn ang="0">
                  <a:pos x="T4" y="T5"/>
                </a:cxn>
                <a:cxn ang="0">
                  <a:pos x="T6" y="T7"/>
                </a:cxn>
                <a:cxn ang="0">
                  <a:pos x="T8" y="T9"/>
                </a:cxn>
                <a:cxn ang="0">
                  <a:pos x="T10" y="T11"/>
                </a:cxn>
              </a:cxnLst>
              <a:rect l="0" t="0" r="r" b="b"/>
              <a:pathLst>
                <a:path w="136" h="146">
                  <a:moveTo>
                    <a:pt x="83" y="146"/>
                  </a:moveTo>
                  <a:lnTo>
                    <a:pt x="52" y="106"/>
                  </a:lnTo>
                  <a:lnTo>
                    <a:pt x="0" y="104"/>
                  </a:lnTo>
                  <a:lnTo>
                    <a:pt x="53" y="0"/>
                  </a:lnTo>
                  <a:lnTo>
                    <a:pt x="136" y="42"/>
                  </a:lnTo>
                  <a:lnTo>
                    <a:pt x="83" y="146"/>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4" name="Freeform 106"/>
            <p:cNvSpPr/>
            <p:nvPr/>
          </p:nvSpPr>
          <p:spPr bwMode="auto">
            <a:xfrm>
              <a:off x="10529888" y="3803650"/>
              <a:ext cx="633413" cy="1100138"/>
            </a:xfrm>
            <a:custGeom>
              <a:avLst/>
              <a:gdLst>
                <a:gd name="T0" fmla="*/ 66 w 399"/>
                <a:gd name="T1" fmla="*/ 693 h 693"/>
                <a:gd name="T2" fmla="*/ 0 w 399"/>
                <a:gd name="T3" fmla="*/ 659 h 693"/>
                <a:gd name="T4" fmla="*/ 331 w 399"/>
                <a:gd name="T5" fmla="*/ 0 h 693"/>
                <a:gd name="T6" fmla="*/ 399 w 399"/>
                <a:gd name="T7" fmla="*/ 36 h 693"/>
                <a:gd name="T8" fmla="*/ 66 w 399"/>
                <a:gd name="T9" fmla="*/ 693 h 693"/>
              </a:gdLst>
              <a:ahLst/>
              <a:cxnLst>
                <a:cxn ang="0">
                  <a:pos x="T0" y="T1"/>
                </a:cxn>
                <a:cxn ang="0">
                  <a:pos x="T2" y="T3"/>
                </a:cxn>
                <a:cxn ang="0">
                  <a:pos x="T4" y="T5"/>
                </a:cxn>
                <a:cxn ang="0">
                  <a:pos x="T6" y="T7"/>
                </a:cxn>
                <a:cxn ang="0">
                  <a:pos x="T8" y="T9"/>
                </a:cxn>
              </a:cxnLst>
              <a:rect l="0" t="0" r="r" b="b"/>
              <a:pathLst>
                <a:path w="399" h="693">
                  <a:moveTo>
                    <a:pt x="66" y="693"/>
                  </a:moveTo>
                  <a:lnTo>
                    <a:pt x="0" y="659"/>
                  </a:lnTo>
                  <a:lnTo>
                    <a:pt x="331" y="0"/>
                  </a:lnTo>
                  <a:lnTo>
                    <a:pt x="399" y="36"/>
                  </a:lnTo>
                  <a:lnTo>
                    <a:pt x="66" y="693"/>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5" name="Freeform 107"/>
            <p:cNvSpPr/>
            <p:nvPr/>
          </p:nvSpPr>
          <p:spPr bwMode="auto">
            <a:xfrm>
              <a:off x="9744075" y="4465638"/>
              <a:ext cx="292100" cy="587375"/>
            </a:xfrm>
            <a:custGeom>
              <a:avLst/>
              <a:gdLst>
                <a:gd name="T0" fmla="*/ 62 w 184"/>
                <a:gd name="T1" fmla="*/ 370 h 370"/>
                <a:gd name="T2" fmla="*/ 0 w 184"/>
                <a:gd name="T3" fmla="*/ 348 h 370"/>
                <a:gd name="T4" fmla="*/ 122 w 184"/>
                <a:gd name="T5" fmla="*/ 0 h 370"/>
                <a:gd name="T6" fmla="*/ 184 w 184"/>
                <a:gd name="T7" fmla="*/ 21 h 370"/>
                <a:gd name="T8" fmla="*/ 62 w 184"/>
                <a:gd name="T9" fmla="*/ 370 h 370"/>
              </a:gdLst>
              <a:ahLst/>
              <a:cxnLst>
                <a:cxn ang="0">
                  <a:pos x="T0" y="T1"/>
                </a:cxn>
                <a:cxn ang="0">
                  <a:pos x="T2" y="T3"/>
                </a:cxn>
                <a:cxn ang="0">
                  <a:pos x="T4" y="T5"/>
                </a:cxn>
                <a:cxn ang="0">
                  <a:pos x="T6" y="T7"/>
                </a:cxn>
                <a:cxn ang="0">
                  <a:pos x="T8" y="T9"/>
                </a:cxn>
              </a:cxnLst>
              <a:rect l="0" t="0" r="r" b="b"/>
              <a:pathLst>
                <a:path w="184" h="370">
                  <a:moveTo>
                    <a:pt x="62" y="370"/>
                  </a:moveTo>
                  <a:lnTo>
                    <a:pt x="0" y="348"/>
                  </a:lnTo>
                  <a:lnTo>
                    <a:pt x="122" y="0"/>
                  </a:lnTo>
                  <a:lnTo>
                    <a:pt x="184" y="21"/>
                  </a:lnTo>
                  <a:lnTo>
                    <a:pt x="62" y="370"/>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6" name="Freeform 108"/>
            <p:cNvSpPr/>
            <p:nvPr/>
          </p:nvSpPr>
          <p:spPr bwMode="auto">
            <a:xfrm>
              <a:off x="9958388" y="4365625"/>
              <a:ext cx="95250" cy="128588"/>
            </a:xfrm>
            <a:custGeom>
              <a:avLst/>
              <a:gdLst>
                <a:gd name="T0" fmla="*/ 37 w 51"/>
                <a:gd name="T1" fmla="*/ 3 h 69"/>
                <a:gd name="T2" fmla="*/ 37 w 51"/>
                <a:gd name="T3" fmla="*/ 3 h 69"/>
                <a:gd name="T4" fmla="*/ 15 w 51"/>
                <a:gd name="T5" fmla="*/ 13 h 69"/>
                <a:gd name="T6" fmla="*/ 0 w 51"/>
                <a:gd name="T7" fmla="*/ 57 h 69"/>
                <a:gd name="T8" fmla="*/ 32 w 51"/>
                <a:gd name="T9" fmla="*/ 69 h 69"/>
                <a:gd name="T10" fmla="*/ 47 w 51"/>
                <a:gd name="T11" fmla="*/ 24 h 69"/>
                <a:gd name="T12" fmla="*/ 37 w 51"/>
                <a:gd name="T13" fmla="*/ 3 h 69"/>
              </a:gdLst>
              <a:ahLst/>
              <a:cxnLst>
                <a:cxn ang="0">
                  <a:pos x="T0" y="T1"/>
                </a:cxn>
                <a:cxn ang="0">
                  <a:pos x="T2" y="T3"/>
                </a:cxn>
                <a:cxn ang="0">
                  <a:pos x="T4" y="T5"/>
                </a:cxn>
                <a:cxn ang="0">
                  <a:pos x="T6" y="T7"/>
                </a:cxn>
                <a:cxn ang="0">
                  <a:pos x="T8" y="T9"/>
                </a:cxn>
                <a:cxn ang="0">
                  <a:pos x="T10" y="T11"/>
                </a:cxn>
                <a:cxn ang="0">
                  <a:pos x="T12" y="T13"/>
                </a:cxn>
              </a:cxnLst>
              <a:rect l="0" t="0" r="r" b="b"/>
              <a:pathLst>
                <a:path w="51" h="69">
                  <a:moveTo>
                    <a:pt x="37" y="3"/>
                  </a:moveTo>
                  <a:cubicBezTo>
                    <a:pt x="37" y="3"/>
                    <a:pt x="37" y="3"/>
                    <a:pt x="37" y="3"/>
                  </a:cubicBezTo>
                  <a:cubicBezTo>
                    <a:pt x="28" y="0"/>
                    <a:pt x="18" y="4"/>
                    <a:pt x="15" y="13"/>
                  </a:cubicBezTo>
                  <a:cubicBezTo>
                    <a:pt x="0" y="57"/>
                    <a:pt x="0" y="57"/>
                    <a:pt x="0" y="57"/>
                  </a:cubicBezTo>
                  <a:cubicBezTo>
                    <a:pt x="32" y="69"/>
                    <a:pt x="32" y="69"/>
                    <a:pt x="32" y="69"/>
                  </a:cubicBezTo>
                  <a:cubicBezTo>
                    <a:pt x="47" y="24"/>
                    <a:pt x="47" y="24"/>
                    <a:pt x="47" y="24"/>
                  </a:cubicBezTo>
                  <a:cubicBezTo>
                    <a:pt x="51" y="16"/>
                    <a:pt x="46" y="6"/>
                    <a:pt x="37" y="3"/>
                  </a:cubicBez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7" name="Freeform 109"/>
            <p:cNvSpPr/>
            <p:nvPr/>
          </p:nvSpPr>
          <p:spPr bwMode="auto">
            <a:xfrm>
              <a:off x="9744075" y="5018088"/>
              <a:ext cx="98425" cy="106363"/>
            </a:xfrm>
            <a:custGeom>
              <a:avLst/>
              <a:gdLst>
                <a:gd name="T0" fmla="*/ 0 w 53"/>
                <a:gd name="T1" fmla="*/ 0 h 57"/>
                <a:gd name="T2" fmla="*/ 4 w 53"/>
                <a:gd name="T3" fmla="*/ 43 h 57"/>
                <a:gd name="T4" fmla="*/ 23 w 53"/>
                <a:gd name="T5" fmla="*/ 50 h 57"/>
                <a:gd name="T6" fmla="*/ 53 w 53"/>
                <a:gd name="T7" fmla="*/ 18 h 57"/>
                <a:gd name="T8" fmla="*/ 0 w 53"/>
                <a:gd name="T9" fmla="*/ 0 h 57"/>
              </a:gdLst>
              <a:ahLst/>
              <a:cxnLst>
                <a:cxn ang="0">
                  <a:pos x="T0" y="T1"/>
                </a:cxn>
                <a:cxn ang="0">
                  <a:pos x="T2" y="T3"/>
                </a:cxn>
                <a:cxn ang="0">
                  <a:pos x="T4" y="T5"/>
                </a:cxn>
                <a:cxn ang="0">
                  <a:pos x="T6" y="T7"/>
                </a:cxn>
                <a:cxn ang="0">
                  <a:pos x="T8" y="T9"/>
                </a:cxn>
              </a:cxnLst>
              <a:rect l="0" t="0" r="r" b="b"/>
              <a:pathLst>
                <a:path w="53" h="57">
                  <a:moveTo>
                    <a:pt x="0" y="0"/>
                  </a:moveTo>
                  <a:cubicBezTo>
                    <a:pt x="4" y="43"/>
                    <a:pt x="4" y="43"/>
                    <a:pt x="4" y="43"/>
                  </a:cubicBezTo>
                  <a:cubicBezTo>
                    <a:pt x="5" y="53"/>
                    <a:pt x="16" y="57"/>
                    <a:pt x="23" y="50"/>
                  </a:cubicBezTo>
                  <a:cubicBezTo>
                    <a:pt x="53" y="18"/>
                    <a:pt x="53" y="18"/>
                    <a:pt x="53" y="18"/>
                  </a:cubicBezTo>
                  <a:lnTo>
                    <a:pt x="0" y="0"/>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8" name="Freeform 110"/>
            <p:cNvSpPr/>
            <p:nvPr/>
          </p:nvSpPr>
          <p:spPr bwMode="auto">
            <a:xfrm>
              <a:off x="9744075" y="4886325"/>
              <a:ext cx="144463" cy="166688"/>
            </a:xfrm>
            <a:custGeom>
              <a:avLst/>
              <a:gdLst>
                <a:gd name="T0" fmla="*/ 91 w 91"/>
                <a:gd name="T1" fmla="*/ 21 h 105"/>
                <a:gd name="T2" fmla="*/ 29 w 91"/>
                <a:gd name="T3" fmla="*/ 0 h 105"/>
                <a:gd name="T4" fmla="*/ 0 w 91"/>
                <a:gd name="T5" fmla="*/ 83 h 105"/>
                <a:gd name="T6" fmla="*/ 62 w 91"/>
                <a:gd name="T7" fmla="*/ 105 h 105"/>
                <a:gd name="T8" fmla="*/ 91 w 91"/>
                <a:gd name="T9" fmla="*/ 21 h 105"/>
              </a:gdLst>
              <a:ahLst/>
              <a:cxnLst>
                <a:cxn ang="0">
                  <a:pos x="T0" y="T1"/>
                </a:cxn>
                <a:cxn ang="0">
                  <a:pos x="T2" y="T3"/>
                </a:cxn>
                <a:cxn ang="0">
                  <a:pos x="T4" y="T5"/>
                </a:cxn>
                <a:cxn ang="0">
                  <a:pos x="T6" y="T7"/>
                </a:cxn>
                <a:cxn ang="0">
                  <a:pos x="T8" y="T9"/>
                </a:cxn>
              </a:cxnLst>
              <a:rect l="0" t="0" r="r" b="b"/>
              <a:pathLst>
                <a:path w="91" h="105">
                  <a:moveTo>
                    <a:pt x="91" y="21"/>
                  </a:moveTo>
                  <a:lnTo>
                    <a:pt x="29" y="0"/>
                  </a:lnTo>
                  <a:lnTo>
                    <a:pt x="0" y="83"/>
                  </a:lnTo>
                  <a:lnTo>
                    <a:pt x="62" y="105"/>
                  </a:lnTo>
                  <a:lnTo>
                    <a:pt x="91" y="21"/>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49" name="Freeform 111"/>
            <p:cNvSpPr/>
            <p:nvPr/>
          </p:nvSpPr>
          <p:spPr bwMode="auto">
            <a:xfrm>
              <a:off x="9918700" y="4518025"/>
              <a:ext cx="149225" cy="293688"/>
            </a:xfrm>
            <a:custGeom>
              <a:avLst/>
              <a:gdLst>
                <a:gd name="T0" fmla="*/ 0 w 94"/>
                <a:gd name="T1" fmla="*/ 0 h 185"/>
                <a:gd name="T2" fmla="*/ 94 w 94"/>
                <a:gd name="T3" fmla="*/ 33 h 185"/>
                <a:gd name="T4" fmla="*/ 40 w 94"/>
                <a:gd name="T5" fmla="*/ 185 h 185"/>
              </a:gdLst>
              <a:ahLst/>
              <a:cxnLst>
                <a:cxn ang="0">
                  <a:pos x="T0" y="T1"/>
                </a:cxn>
                <a:cxn ang="0">
                  <a:pos x="T2" y="T3"/>
                </a:cxn>
                <a:cxn ang="0">
                  <a:pos x="T4" y="T5"/>
                </a:cxn>
              </a:cxnLst>
              <a:rect l="0" t="0" r="r" b="b"/>
              <a:pathLst>
                <a:path w="94" h="185">
                  <a:moveTo>
                    <a:pt x="0" y="0"/>
                  </a:moveTo>
                  <a:lnTo>
                    <a:pt x="94" y="33"/>
                  </a:lnTo>
                  <a:lnTo>
                    <a:pt x="40" y="185"/>
                  </a:lnTo>
                </a:path>
              </a:pathLst>
            </a:custGeom>
            <a:noFill/>
            <a:ln w="22225" cap="rnd">
              <a:solidFill>
                <a:srgbClr val="33333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0" name="Freeform 112"/>
            <p:cNvSpPr/>
            <p:nvPr/>
          </p:nvSpPr>
          <p:spPr bwMode="auto">
            <a:xfrm>
              <a:off x="5275263" y="3221038"/>
              <a:ext cx="819150" cy="904875"/>
            </a:xfrm>
            <a:custGeom>
              <a:avLst/>
              <a:gdLst>
                <a:gd name="T0" fmla="*/ 409 w 440"/>
                <a:gd name="T1" fmla="*/ 398 h 486"/>
                <a:gd name="T2" fmla="*/ 158 w 440"/>
                <a:gd name="T3" fmla="*/ 479 h 486"/>
                <a:gd name="T4" fmla="*/ 110 w 440"/>
                <a:gd name="T5" fmla="*/ 455 h 486"/>
                <a:gd name="T6" fmla="*/ 7 w 440"/>
                <a:gd name="T7" fmla="*/ 136 h 486"/>
                <a:gd name="T8" fmla="*/ 31 w 440"/>
                <a:gd name="T9" fmla="*/ 88 h 486"/>
                <a:gd name="T10" fmla="*/ 283 w 440"/>
                <a:gd name="T11" fmla="*/ 6 h 486"/>
                <a:gd name="T12" fmla="*/ 331 w 440"/>
                <a:gd name="T13" fmla="*/ 31 h 486"/>
                <a:gd name="T14" fmla="*/ 434 w 440"/>
                <a:gd name="T15" fmla="*/ 350 h 486"/>
                <a:gd name="T16" fmla="*/ 409 w 440"/>
                <a:gd name="T17" fmla="*/ 39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486">
                  <a:moveTo>
                    <a:pt x="409" y="398"/>
                  </a:moveTo>
                  <a:cubicBezTo>
                    <a:pt x="158" y="479"/>
                    <a:pt x="158" y="479"/>
                    <a:pt x="158" y="479"/>
                  </a:cubicBezTo>
                  <a:cubicBezTo>
                    <a:pt x="138" y="486"/>
                    <a:pt x="117" y="475"/>
                    <a:pt x="110" y="455"/>
                  </a:cubicBezTo>
                  <a:cubicBezTo>
                    <a:pt x="7" y="136"/>
                    <a:pt x="7" y="136"/>
                    <a:pt x="7" y="136"/>
                  </a:cubicBezTo>
                  <a:cubicBezTo>
                    <a:pt x="0" y="116"/>
                    <a:pt x="11" y="94"/>
                    <a:pt x="31" y="88"/>
                  </a:cubicBezTo>
                  <a:cubicBezTo>
                    <a:pt x="283" y="6"/>
                    <a:pt x="283" y="6"/>
                    <a:pt x="283" y="6"/>
                  </a:cubicBezTo>
                  <a:cubicBezTo>
                    <a:pt x="303" y="0"/>
                    <a:pt x="324" y="11"/>
                    <a:pt x="331" y="31"/>
                  </a:cubicBezTo>
                  <a:cubicBezTo>
                    <a:pt x="434" y="350"/>
                    <a:pt x="434" y="350"/>
                    <a:pt x="434" y="350"/>
                  </a:cubicBezTo>
                  <a:cubicBezTo>
                    <a:pt x="440" y="370"/>
                    <a:pt x="429" y="391"/>
                    <a:pt x="409" y="398"/>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51" name="Freeform 113"/>
            <p:cNvSpPr/>
            <p:nvPr/>
          </p:nvSpPr>
          <p:spPr bwMode="auto">
            <a:xfrm>
              <a:off x="5370513" y="3324225"/>
              <a:ext cx="487363" cy="263525"/>
            </a:xfrm>
            <a:custGeom>
              <a:avLst/>
              <a:gdLst>
                <a:gd name="T0" fmla="*/ 307 w 307"/>
                <a:gd name="T1" fmla="*/ 74 h 166"/>
                <a:gd name="T2" fmla="*/ 24 w 307"/>
                <a:gd name="T3" fmla="*/ 166 h 166"/>
                <a:gd name="T4" fmla="*/ 0 w 307"/>
                <a:gd name="T5" fmla="*/ 91 h 166"/>
                <a:gd name="T6" fmla="*/ 282 w 307"/>
                <a:gd name="T7" fmla="*/ 0 h 166"/>
                <a:gd name="T8" fmla="*/ 307 w 307"/>
                <a:gd name="T9" fmla="*/ 74 h 166"/>
              </a:gdLst>
              <a:ahLst/>
              <a:cxnLst>
                <a:cxn ang="0">
                  <a:pos x="T0" y="T1"/>
                </a:cxn>
                <a:cxn ang="0">
                  <a:pos x="T2" y="T3"/>
                </a:cxn>
                <a:cxn ang="0">
                  <a:pos x="T4" y="T5"/>
                </a:cxn>
                <a:cxn ang="0">
                  <a:pos x="T6" y="T7"/>
                </a:cxn>
                <a:cxn ang="0">
                  <a:pos x="T8" y="T9"/>
                </a:cxn>
              </a:cxnLst>
              <a:rect l="0" t="0" r="r" b="b"/>
              <a:pathLst>
                <a:path w="307" h="166">
                  <a:moveTo>
                    <a:pt x="307" y="74"/>
                  </a:moveTo>
                  <a:lnTo>
                    <a:pt x="24" y="166"/>
                  </a:lnTo>
                  <a:lnTo>
                    <a:pt x="0" y="91"/>
                  </a:lnTo>
                  <a:lnTo>
                    <a:pt x="282" y="0"/>
                  </a:lnTo>
                  <a:lnTo>
                    <a:pt x="307" y="74"/>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52" name="Freeform 114"/>
            <p:cNvSpPr/>
            <p:nvPr/>
          </p:nvSpPr>
          <p:spPr bwMode="auto">
            <a:xfrm>
              <a:off x="5437188" y="3370263"/>
              <a:ext cx="401638" cy="185738"/>
            </a:xfrm>
            <a:custGeom>
              <a:avLst/>
              <a:gdLst>
                <a:gd name="T0" fmla="*/ 253 w 253"/>
                <a:gd name="T1" fmla="*/ 40 h 117"/>
                <a:gd name="T2" fmla="*/ 241 w 253"/>
                <a:gd name="T3" fmla="*/ 0 h 117"/>
                <a:gd name="T4" fmla="*/ 0 w 253"/>
                <a:gd name="T5" fmla="*/ 78 h 117"/>
                <a:gd name="T6" fmla="*/ 13 w 253"/>
                <a:gd name="T7" fmla="*/ 117 h 117"/>
                <a:gd name="T8" fmla="*/ 253 w 253"/>
                <a:gd name="T9" fmla="*/ 40 h 117"/>
              </a:gdLst>
              <a:ahLst/>
              <a:cxnLst>
                <a:cxn ang="0">
                  <a:pos x="T0" y="T1"/>
                </a:cxn>
                <a:cxn ang="0">
                  <a:pos x="T2" y="T3"/>
                </a:cxn>
                <a:cxn ang="0">
                  <a:pos x="T4" y="T5"/>
                </a:cxn>
                <a:cxn ang="0">
                  <a:pos x="T6" y="T7"/>
                </a:cxn>
                <a:cxn ang="0">
                  <a:pos x="T8" y="T9"/>
                </a:cxn>
              </a:cxnLst>
              <a:rect l="0" t="0" r="r" b="b"/>
              <a:pathLst>
                <a:path w="253" h="117">
                  <a:moveTo>
                    <a:pt x="253" y="40"/>
                  </a:moveTo>
                  <a:lnTo>
                    <a:pt x="241" y="0"/>
                  </a:lnTo>
                  <a:lnTo>
                    <a:pt x="0" y="78"/>
                  </a:lnTo>
                  <a:lnTo>
                    <a:pt x="13" y="117"/>
                  </a:lnTo>
                  <a:lnTo>
                    <a:pt x="253" y="40"/>
                  </a:lnTo>
                  <a:close/>
                </a:path>
              </a:pathLst>
            </a:custGeom>
            <a:solidFill>
              <a:srgbClr val="DD592E"/>
            </a:solidFill>
            <a:ln>
              <a:noFill/>
            </a:ln>
          </p:spPr>
          <p:txBody>
            <a:bodyPr vert="horz" wrap="square" lIns="91440" tIns="45720" rIns="91440" bIns="45720" numCol="1" anchor="t" anchorCtr="0" compatLnSpc="1"/>
            <a:lstStyle/>
            <a:p>
              <a:endParaRPr lang="zh-CN" altLang="en-US"/>
            </a:p>
          </p:txBody>
        </p:sp>
        <p:sp>
          <p:nvSpPr>
            <p:cNvPr id="153" name="Freeform 115"/>
            <p:cNvSpPr/>
            <p:nvPr/>
          </p:nvSpPr>
          <p:spPr bwMode="auto">
            <a:xfrm>
              <a:off x="5429250" y="3616325"/>
              <a:ext cx="122238" cy="76200"/>
            </a:xfrm>
            <a:custGeom>
              <a:avLst/>
              <a:gdLst>
                <a:gd name="T0" fmla="*/ 77 w 77"/>
                <a:gd name="T1" fmla="*/ 26 h 48"/>
                <a:gd name="T2" fmla="*/ 9 w 77"/>
                <a:gd name="T3" fmla="*/ 48 h 48"/>
                <a:gd name="T4" fmla="*/ 0 w 77"/>
                <a:gd name="T5" fmla="*/ 22 h 48"/>
                <a:gd name="T6" fmla="*/ 68 w 77"/>
                <a:gd name="T7" fmla="*/ 0 h 48"/>
                <a:gd name="T8" fmla="*/ 77 w 77"/>
                <a:gd name="T9" fmla="*/ 26 h 48"/>
              </a:gdLst>
              <a:ahLst/>
              <a:cxnLst>
                <a:cxn ang="0">
                  <a:pos x="T0" y="T1"/>
                </a:cxn>
                <a:cxn ang="0">
                  <a:pos x="T2" y="T3"/>
                </a:cxn>
                <a:cxn ang="0">
                  <a:pos x="T4" y="T5"/>
                </a:cxn>
                <a:cxn ang="0">
                  <a:pos x="T6" y="T7"/>
                </a:cxn>
                <a:cxn ang="0">
                  <a:pos x="T8" y="T9"/>
                </a:cxn>
              </a:cxnLst>
              <a:rect l="0" t="0" r="r" b="b"/>
              <a:pathLst>
                <a:path w="77" h="48">
                  <a:moveTo>
                    <a:pt x="77" y="26"/>
                  </a:moveTo>
                  <a:lnTo>
                    <a:pt x="9" y="48"/>
                  </a:lnTo>
                  <a:lnTo>
                    <a:pt x="0" y="22"/>
                  </a:lnTo>
                  <a:lnTo>
                    <a:pt x="68" y="0"/>
                  </a:lnTo>
                  <a:lnTo>
                    <a:pt x="77" y="26"/>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54" name="Freeform 116"/>
            <p:cNvSpPr/>
            <p:nvPr/>
          </p:nvSpPr>
          <p:spPr bwMode="auto">
            <a:xfrm>
              <a:off x="5599113" y="3562350"/>
              <a:ext cx="122238" cy="76200"/>
            </a:xfrm>
            <a:custGeom>
              <a:avLst/>
              <a:gdLst>
                <a:gd name="T0" fmla="*/ 77 w 77"/>
                <a:gd name="T1" fmla="*/ 26 h 48"/>
                <a:gd name="T2" fmla="*/ 9 w 77"/>
                <a:gd name="T3" fmla="*/ 48 h 48"/>
                <a:gd name="T4" fmla="*/ 0 w 77"/>
                <a:gd name="T5" fmla="*/ 22 h 48"/>
                <a:gd name="T6" fmla="*/ 69 w 77"/>
                <a:gd name="T7" fmla="*/ 0 h 48"/>
                <a:gd name="T8" fmla="*/ 77 w 77"/>
                <a:gd name="T9" fmla="*/ 26 h 48"/>
              </a:gdLst>
              <a:ahLst/>
              <a:cxnLst>
                <a:cxn ang="0">
                  <a:pos x="T0" y="T1"/>
                </a:cxn>
                <a:cxn ang="0">
                  <a:pos x="T2" y="T3"/>
                </a:cxn>
                <a:cxn ang="0">
                  <a:pos x="T4" y="T5"/>
                </a:cxn>
                <a:cxn ang="0">
                  <a:pos x="T6" y="T7"/>
                </a:cxn>
                <a:cxn ang="0">
                  <a:pos x="T8" y="T9"/>
                </a:cxn>
              </a:cxnLst>
              <a:rect l="0" t="0" r="r" b="b"/>
              <a:pathLst>
                <a:path w="77" h="48">
                  <a:moveTo>
                    <a:pt x="77" y="26"/>
                  </a:moveTo>
                  <a:lnTo>
                    <a:pt x="9" y="48"/>
                  </a:lnTo>
                  <a:lnTo>
                    <a:pt x="0" y="22"/>
                  </a:lnTo>
                  <a:lnTo>
                    <a:pt x="69" y="0"/>
                  </a:lnTo>
                  <a:lnTo>
                    <a:pt x="77" y="26"/>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55" name="Freeform 117"/>
            <p:cNvSpPr/>
            <p:nvPr/>
          </p:nvSpPr>
          <p:spPr bwMode="auto">
            <a:xfrm>
              <a:off x="5770563" y="3506788"/>
              <a:ext cx="120650" cy="76200"/>
            </a:xfrm>
            <a:custGeom>
              <a:avLst/>
              <a:gdLst>
                <a:gd name="T0" fmla="*/ 76 w 76"/>
                <a:gd name="T1" fmla="*/ 26 h 48"/>
                <a:gd name="T2" fmla="*/ 8 w 76"/>
                <a:gd name="T3" fmla="*/ 48 h 48"/>
                <a:gd name="T4" fmla="*/ 0 w 76"/>
                <a:gd name="T5" fmla="*/ 22 h 48"/>
                <a:gd name="T6" fmla="*/ 68 w 76"/>
                <a:gd name="T7" fmla="*/ 0 h 48"/>
                <a:gd name="T8" fmla="*/ 76 w 76"/>
                <a:gd name="T9" fmla="*/ 26 h 48"/>
              </a:gdLst>
              <a:ahLst/>
              <a:cxnLst>
                <a:cxn ang="0">
                  <a:pos x="T0" y="T1"/>
                </a:cxn>
                <a:cxn ang="0">
                  <a:pos x="T2" y="T3"/>
                </a:cxn>
                <a:cxn ang="0">
                  <a:pos x="T4" y="T5"/>
                </a:cxn>
                <a:cxn ang="0">
                  <a:pos x="T6" y="T7"/>
                </a:cxn>
                <a:cxn ang="0">
                  <a:pos x="T8" y="T9"/>
                </a:cxn>
              </a:cxnLst>
              <a:rect l="0" t="0" r="r" b="b"/>
              <a:pathLst>
                <a:path w="76" h="48">
                  <a:moveTo>
                    <a:pt x="76" y="26"/>
                  </a:moveTo>
                  <a:lnTo>
                    <a:pt x="8" y="48"/>
                  </a:lnTo>
                  <a:lnTo>
                    <a:pt x="0" y="22"/>
                  </a:lnTo>
                  <a:lnTo>
                    <a:pt x="68" y="0"/>
                  </a:lnTo>
                  <a:lnTo>
                    <a:pt x="76" y="26"/>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56" name="Freeform 118"/>
            <p:cNvSpPr/>
            <p:nvPr/>
          </p:nvSpPr>
          <p:spPr bwMode="auto">
            <a:xfrm>
              <a:off x="5470525" y="3741738"/>
              <a:ext cx="127000" cy="90488"/>
            </a:xfrm>
            <a:custGeom>
              <a:avLst/>
              <a:gdLst>
                <a:gd name="T0" fmla="*/ 80 w 80"/>
                <a:gd name="T1" fmla="*/ 36 h 57"/>
                <a:gd name="T2" fmla="*/ 11 w 80"/>
                <a:gd name="T3" fmla="*/ 57 h 57"/>
                <a:gd name="T4" fmla="*/ 0 w 80"/>
                <a:gd name="T5" fmla="*/ 22 h 57"/>
                <a:gd name="T6" fmla="*/ 68 w 80"/>
                <a:gd name="T7" fmla="*/ 0 h 57"/>
                <a:gd name="T8" fmla="*/ 80 w 80"/>
                <a:gd name="T9" fmla="*/ 36 h 57"/>
              </a:gdLst>
              <a:ahLst/>
              <a:cxnLst>
                <a:cxn ang="0">
                  <a:pos x="T0" y="T1"/>
                </a:cxn>
                <a:cxn ang="0">
                  <a:pos x="T2" y="T3"/>
                </a:cxn>
                <a:cxn ang="0">
                  <a:pos x="T4" y="T5"/>
                </a:cxn>
                <a:cxn ang="0">
                  <a:pos x="T6" y="T7"/>
                </a:cxn>
                <a:cxn ang="0">
                  <a:pos x="T8" y="T9"/>
                </a:cxn>
              </a:cxnLst>
              <a:rect l="0" t="0" r="r" b="b"/>
              <a:pathLst>
                <a:path w="80" h="57">
                  <a:moveTo>
                    <a:pt x="80" y="36"/>
                  </a:moveTo>
                  <a:lnTo>
                    <a:pt x="11" y="57"/>
                  </a:lnTo>
                  <a:lnTo>
                    <a:pt x="0" y="22"/>
                  </a:lnTo>
                  <a:lnTo>
                    <a:pt x="68" y="0"/>
                  </a:lnTo>
                  <a:lnTo>
                    <a:pt x="80" y="36"/>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57" name="Freeform 119"/>
            <p:cNvSpPr/>
            <p:nvPr/>
          </p:nvSpPr>
          <p:spPr bwMode="auto">
            <a:xfrm>
              <a:off x="5640388" y="3687763"/>
              <a:ext cx="125413" cy="90488"/>
            </a:xfrm>
            <a:custGeom>
              <a:avLst/>
              <a:gdLst>
                <a:gd name="T0" fmla="*/ 79 w 79"/>
                <a:gd name="T1" fmla="*/ 35 h 57"/>
                <a:gd name="T2" fmla="*/ 12 w 79"/>
                <a:gd name="T3" fmla="*/ 57 h 57"/>
                <a:gd name="T4" fmla="*/ 0 w 79"/>
                <a:gd name="T5" fmla="*/ 22 h 57"/>
                <a:gd name="T6" fmla="*/ 68 w 79"/>
                <a:gd name="T7" fmla="*/ 0 h 57"/>
                <a:gd name="T8" fmla="*/ 79 w 79"/>
                <a:gd name="T9" fmla="*/ 35 h 57"/>
              </a:gdLst>
              <a:ahLst/>
              <a:cxnLst>
                <a:cxn ang="0">
                  <a:pos x="T0" y="T1"/>
                </a:cxn>
                <a:cxn ang="0">
                  <a:pos x="T2" y="T3"/>
                </a:cxn>
                <a:cxn ang="0">
                  <a:pos x="T4" y="T5"/>
                </a:cxn>
                <a:cxn ang="0">
                  <a:pos x="T6" y="T7"/>
                </a:cxn>
                <a:cxn ang="0">
                  <a:pos x="T8" y="T9"/>
                </a:cxn>
              </a:cxnLst>
              <a:rect l="0" t="0" r="r" b="b"/>
              <a:pathLst>
                <a:path w="79" h="57">
                  <a:moveTo>
                    <a:pt x="79" y="35"/>
                  </a:moveTo>
                  <a:lnTo>
                    <a:pt x="12" y="57"/>
                  </a:lnTo>
                  <a:lnTo>
                    <a:pt x="0" y="22"/>
                  </a:lnTo>
                  <a:lnTo>
                    <a:pt x="68" y="0"/>
                  </a:lnTo>
                  <a:lnTo>
                    <a:pt x="79"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58" name="Freeform 120"/>
            <p:cNvSpPr/>
            <p:nvPr/>
          </p:nvSpPr>
          <p:spPr bwMode="auto">
            <a:xfrm>
              <a:off x="5808663" y="3630613"/>
              <a:ext cx="128588" cy="92075"/>
            </a:xfrm>
            <a:custGeom>
              <a:avLst/>
              <a:gdLst>
                <a:gd name="T0" fmla="*/ 81 w 81"/>
                <a:gd name="T1" fmla="*/ 36 h 58"/>
                <a:gd name="T2" fmla="*/ 12 w 81"/>
                <a:gd name="T3" fmla="*/ 58 h 58"/>
                <a:gd name="T4" fmla="*/ 0 w 81"/>
                <a:gd name="T5" fmla="*/ 23 h 58"/>
                <a:gd name="T6" fmla="*/ 70 w 81"/>
                <a:gd name="T7" fmla="*/ 0 h 58"/>
                <a:gd name="T8" fmla="*/ 81 w 81"/>
                <a:gd name="T9" fmla="*/ 36 h 58"/>
              </a:gdLst>
              <a:ahLst/>
              <a:cxnLst>
                <a:cxn ang="0">
                  <a:pos x="T0" y="T1"/>
                </a:cxn>
                <a:cxn ang="0">
                  <a:pos x="T2" y="T3"/>
                </a:cxn>
                <a:cxn ang="0">
                  <a:pos x="T4" y="T5"/>
                </a:cxn>
                <a:cxn ang="0">
                  <a:pos x="T6" y="T7"/>
                </a:cxn>
                <a:cxn ang="0">
                  <a:pos x="T8" y="T9"/>
                </a:cxn>
              </a:cxnLst>
              <a:rect l="0" t="0" r="r" b="b"/>
              <a:pathLst>
                <a:path w="81" h="58">
                  <a:moveTo>
                    <a:pt x="81" y="36"/>
                  </a:moveTo>
                  <a:lnTo>
                    <a:pt x="12" y="58"/>
                  </a:lnTo>
                  <a:lnTo>
                    <a:pt x="0" y="23"/>
                  </a:lnTo>
                  <a:lnTo>
                    <a:pt x="70" y="0"/>
                  </a:lnTo>
                  <a:lnTo>
                    <a:pt x="81" y="36"/>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59" name="Freeform 121"/>
            <p:cNvSpPr/>
            <p:nvPr/>
          </p:nvSpPr>
          <p:spPr bwMode="auto">
            <a:xfrm>
              <a:off x="5502275" y="3843338"/>
              <a:ext cx="127000" cy="92075"/>
            </a:xfrm>
            <a:custGeom>
              <a:avLst/>
              <a:gdLst>
                <a:gd name="T0" fmla="*/ 80 w 80"/>
                <a:gd name="T1" fmla="*/ 35 h 58"/>
                <a:gd name="T2" fmla="*/ 12 w 80"/>
                <a:gd name="T3" fmla="*/ 58 h 58"/>
                <a:gd name="T4" fmla="*/ 0 w 80"/>
                <a:gd name="T5" fmla="*/ 21 h 58"/>
                <a:gd name="T6" fmla="*/ 69 w 80"/>
                <a:gd name="T7" fmla="*/ 0 h 58"/>
                <a:gd name="T8" fmla="*/ 80 w 80"/>
                <a:gd name="T9" fmla="*/ 35 h 58"/>
              </a:gdLst>
              <a:ahLst/>
              <a:cxnLst>
                <a:cxn ang="0">
                  <a:pos x="T0" y="T1"/>
                </a:cxn>
                <a:cxn ang="0">
                  <a:pos x="T2" y="T3"/>
                </a:cxn>
                <a:cxn ang="0">
                  <a:pos x="T4" y="T5"/>
                </a:cxn>
                <a:cxn ang="0">
                  <a:pos x="T6" y="T7"/>
                </a:cxn>
                <a:cxn ang="0">
                  <a:pos x="T8" y="T9"/>
                </a:cxn>
              </a:cxnLst>
              <a:rect l="0" t="0" r="r" b="b"/>
              <a:pathLst>
                <a:path w="80" h="58">
                  <a:moveTo>
                    <a:pt x="80" y="35"/>
                  </a:moveTo>
                  <a:lnTo>
                    <a:pt x="12" y="58"/>
                  </a:lnTo>
                  <a:lnTo>
                    <a:pt x="0" y="21"/>
                  </a:lnTo>
                  <a:lnTo>
                    <a:pt x="69" y="0"/>
                  </a:lnTo>
                  <a:lnTo>
                    <a:pt x="80"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60" name="Freeform 122"/>
            <p:cNvSpPr/>
            <p:nvPr/>
          </p:nvSpPr>
          <p:spPr bwMode="auto">
            <a:xfrm>
              <a:off x="5673725" y="3787775"/>
              <a:ext cx="127000" cy="90488"/>
            </a:xfrm>
            <a:custGeom>
              <a:avLst/>
              <a:gdLst>
                <a:gd name="T0" fmla="*/ 80 w 80"/>
                <a:gd name="T1" fmla="*/ 35 h 57"/>
                <a:gd name="T2" fmla="*/ 10 w 80"/>
                <a:gd name="T3" fmla="*/ 57 h 57"/>
                <a:gd name="T4" fmla="*/ 0 w 80"/>
                <a:gd name="T5" fmla="*/ 22 h 57"/>
                <a:gd name="T6" fmla="*/ 68 w 80"/>
                <a:gd name="T7" fmla="*/ 0 h 57"/>
                <a:gd name="T8" fmla="*/ 80 w 80"/>
                <a:gd name="T9" fmla="*/ 35 h 57"/>
              </a:gdLst>
              <a:ahLst/>
              <a:cxnLst>
                <a:cxn ang="0">
                  <a:pos x="T0" y="T1"/>
                </a:cxn>
                <a:cxn ang="0">
                  <a:pos x="T2" y="T3"/>
                </a:cxn>
                <a:cxn ang="0">
                  <a:pos x="T4" y="T5"/>
                </a:cxn>
                <a:cxn ang="0">
                  <a:pos x="T6" y="T7"/>
                </a:cxn>
                <a:cxn ang="0">
                  <a:pos x="T8" y="T9"/>
                </a:cxn>
              </a:cxnLst>
              <a:rect l="0" t="0" r="r" b="b"/>
              <a:pathLst>
                <a:path w="80" h="57">
                  <a:moveTo>
                    <a:pt x="80" y="35"/>
                  </a:moveTo>
                  <a:lnTo>
                    <a:pt x="10" y="57"/>
                  </a:lnTo>
                  <a:lnTo>
                    <a:pt x="0" y="22"/>
                  </a:lnTo>
                  <a:lnTo>
                    <a:pt x="68" y="0"/>
                  </a:lnTo>
                  <a:lnTo>
                    <a:pt x="80"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61" name="Freeform 123"/>
            <p:cNvSpPr/>
            <p:nvPr/>
          </p:nvSpPr>
          <p:spPr bwMode="auto">
            <a:xfrm>
              <a:off x="5843588" y="3732213"/>
              <a:ext cx="125413" cy="90488"/>
            </a:xfrm>
            <a:custGeom>
              <a:avLst/>
              <a:gdLst>
                <a:gd name="T0" fmla="*/ 79 w 79"/>
                <a:gd name="T1" fmla="*/ 36 h 57"/>
                <a:gd name="T2" fmla="*/ 11 w 79"/>
                <a:gd name="T3" fmla="*/ 57 h 57"/>
                <a:gd name="T4" fmla="*/ 0 w 79"/>
                <a:gd name="T5" fmla="*/ 22 h 57"/>
                <a:gd name="T6" fmla="*/ 68 w 79"/>
                <a:gd name="T7" fmla="*/ 0 h 57"/>
                <a:gd name="T8" fmla="*/ 79 w 79"/>
                <a:gd name="T9" fmla="*/ 36 h 57"/>
              </a:gdLst>
              <a:ahLst/>
              <a:cxnLst>
                <a:cxn ang="0">
                  <a:pos x="T0" y="T1"/>
                </a:cxn>
                <a:cxn ang="0">
                  <a:pos x="T2" y="T3"/>
                </a:cxn>
                <a:cxn ang="0">
                  <a:pos x="T4" y="T5"/>
                </a:cxn>
                <a:cxn ang="0">
                  <a:pos x="T6" y="T7"/>
                </a:cxn>
                <a:cxn ang="0">
                  <a:pos x="T8" y="T9"/>
                </a:cxn>
              </a:cxnLst>
              <a:rect l="0" t="0" r="r" b="b"/>
              <a:pathLst>
                <a:path w="79" h="57">
                  <a:moveTo>
                    <a:pt x="79" y="36"/>
                  </a:moveTo>
                  <a:lnTo>
                    <a:pt x="11" y="57"/>
                  </a:lnTo>
                  <a:lnTo>
                    <a:pt x="0" y="22"/>
                  </a:lnTo>
                  <a:lnTo>
                    <a:pt x="68" y="0"/>
                  </a:lnTo>
                  <a:lnTo>
                    <a:pt x="79" y="36"/>
                  </a:lnTo>
                  <a:close/>
                </a:path>
              </a:pathLst>
            </a:custGeom>
            <a:solidFill>
              <a:schemeClr val="accent1"/>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62" name="Freeform 124"/>
            <p:cNvSpPr/>
            <p:nvPr/>
          </p:nvSpPr>
          <p:spPr bwMode="auto">
            <a:xfrm>
              <a:off x="5535613" y="3943350"/>
              <a:ext cx="127000" cy="92075"/>
            </a:xfrm>
            <a:custGeom>
              <a:avLst/>
              <a:gdLst>
                <a:gd name="T0" fmla="*/ 80 w 80"/>
                <a:gd name="T1" fmla="*/ 36 h 58"/>
                <a:gd name="T2" fmla="*/ 12 w 80"/>
                <a:gd name="T3" fmla="*/ 58 h 58"/>
                <a:gd name="T4" fmla="*/ 0 w 80"/>
                <a:gd name="T5" fmla="*/ 23 h 58"/>
                <a:gd name="T6" fmla="*/ 68 w 80"/>
                <a:gd name="T7" fmla="*/ 0 h 58"/>
                <a:gd name="T8" fmla="*/ 80 w 80"/>
                <a:gd name="T9" fmla="*/ 36 h 58"/>
              </a:gdLst>
              <a:ahLst/>
              <a:cxnLst>
                <a:cxn ang="0">
                  <a:pos x="T0" y="T1"/>
                </a:cxn>
                <a:cxn ang="0">
                  <a:pos x="T2" y="T3"/>
                </a:cxn>
                <a:cxn ang="0">
                  <a:pos x="T4" y="T5"/>
                </a:cxn>
                <a:cxn ang="0">
                  <a:pos x="T6" y="T7"/>
                </a:cxn>
                <a:cxn ang="0">
                  <a:pos x="T8" y="T9"/>
                </a:cxn>
              </a:cxnLst>
              <a:rect l="0" t="0" r="r" b="b"/>
              <a:pathLst>
                <a:path w="80" h="58">
                  <a:moveTo>
                    <a:pt x="80" y="36"/>
                  </a:moveTo>
                  <a:lnTo>
                    <a:pt x="12" y="58"/>
                  </a:lnTo>
                  <a:lnTo>
                    <a:pt x="0" y="23"/>
                  </a:lnTo>
                  <a:lnTo>
                    <a:pt x="68" y="0"/>
                  </a:lnTo>
                  <a:lnTo>
                    <a:pt x="80" y="36"/>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63" name="Freeform 125"/>
            <p:cNvSpPr/>
            <p:nvPr/>
          </p:nvSpPr>
          <p:spPr bwMode="auto">
            <a:xfrm>
              <a:off x="5705475" y="3887788"/>
              <a:ext cx="127000" cy="92075"/>
            </a:xfrm>
            <a:custGeom>
              <a:avLst/>
              <a:gdLst>
                <a:gd name="T0" fmla="*/ 80 w 80"/>
                <a:gd name="T1" fmla="*/ 35 h 58"/>
                <a:gd name="T2" fmla="*/ 12 w 80"/>
                <a:gd name="T3" fmla="*/ 58 h 58"/>
                <a:gd name="T4" fmla="*/ 0 w 80"/>
                <a:gd name="T5" fmla="*/ 23 h 58"/>
                <a:gd name="T6" fmla="*/ 68 w 80"/>
                <a:gd name="T7" fmla="*/ 0 h 58"/>
                <a:gd name="T8" fmla="*/ 80 w 80"/>
                <a:gd name="T9" fmla="*/ 35 h 58"/>
              </a:gdLst>
              <a:ahLst/>
              <a:cxnLst>
                <a:cxn ang="0">
                  <a:pos x="T0" y="T1"/>
                </a:cxn>
                <a:cxn ang="0">
                  <a:pos x="T2" y="T3"/>
                </a:cxn>
                <a:cxn ang="0">
                  <a:pos x="T4" y="T5"/>
                </a:cxn>
                <a:cxn ang="0">
                  <a:pos x="T6" y="T7"/>
                </a:cxn>
                <a:cxn ang="0">
                  <a:pos x="T8" y="T9"/>
                </a:cxn>
              </a:cxnLst>
              <a:rect l="0" t="0" r="r" b="b"/>
              <a:pathLst>
                <a:path w="80" h="58">
                  <a:moveTo>
                    <a:pt x="80" y="35"/>
                  </a:moveTo>
                  <a:lnTo>
                    <a:pt x="12" y="58"/>
                  </a:lnTo>
                  <a:lnTo>
                    <a:pt x="0" y="23"/>
                  </a:lnTo>
                  <a:lnTo>
                    <a:pt x="68" y="0"/>
                  </a:lnTo>
                  <a:lnTo>
                    <a:pt x="80" y="35"/>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64" name="Freeform 126"/>
            <p:cNvSpPr/>
            <p:nvPr/>
          </p:nvSpPr>
          <p:spPr bwMode="auto">
            <a:xfrm>
              <a:off x="5876925" y="3833813"/>
              <a:ext cx="125413" cy="92075"/>
            </a:xfrm>
            <a:custGeom>
              <a:avLst/>
              <a:gdLst>
                <a:gd name="T0" fmla="*/ 79 w 79"/>
                <a:gd name="T1" fmla="*/ 35 h 58"/>
                <a:gd name="T2" fmla="*/ 10 w 79"/>
                <a:gd name="T3" fmla="*/ 58 h 58"/>
                <a:gd name="T4" fmla="*/ 0 w 79"/>
                <a:gd name="T5" fmla="*/ 21 h 58"/>
                <a:gd name="T6" fmla="*/ 68 w 79"/>
                <a:gd name="T7" fmla="*/ 0 h 58"/>
                <a:gd name="T8" fmla="*/ 79 w 79"/>
                <a:gd name="T9" fmla="*/ 35 h 58"/>
              </a:gdLst>
              <a:ahLst/>
              <a:cxnLst>
                <a:cxn ang="0">
                  <a:pos x="T0" y="T1"/>
                </a:cxn>
                <a:cxn ang="0">
                  <a:pos x="T2" y="T3"/>
                </a:cxn>
                <a:cxn ang="0">
                  <a:pos x="T4" y="T5"/>
                </a:cxn>
                <a:cxn ang="0">
                  <a:pos x="T6" y="T7"/>
                </a:cxn>
                <a:cxn ang="0">
                  <a:pos x="T8" y="T9"/>
                </a:cxn>
              </a:cxnLst>
              <a:rect l="0" t="0" r="r" b="b"/>
              <a:pathLst>
                <a:path w="79" h="58">
                  <a:moveTo>
                    <a:pt x="79" y="35"/>
                  </a:moveTo>
                  <a:lnTo>
                    <a:pt x="10" y="58"/>
                  </a:lnTo>
                  <a:lnTo>
                    <a:pt x="0" y="21"/>
                  </a:lnTo>
                  <a:lnTo>
                    <a:pt x="68" y="0"/>
                  </a:lnTo>
                  <a:lnTo>
                    <a:pt x="79" y="35"/>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65" name="Freeform 127"/>
            <p:cNvSpPr/>
            <p:nvPr/>
          </p:nvSpPr>
          <p:spPr bwMode="auto">
            <a:xfrm>
              <a:off x="6218238" y="3122613"/>
              <a:ext cx="549275" cy="496888"/>
            </a:xfrm>
            <a:custGeom>
              <a:avLst/>
              <a:gdLst>
                <a:gd name="T0" fmla="*/ 117 w 346"/>
                <a:gd name="T1" fmla="*/ 0 h 313"/>
                <a:gd name="T2" fmla="*/ 0 w 346"/>
                <a:gd name="T3" fmla="*/ 228 h 313"/>
                <a:gd name="T4" fmla="*/ 167 w 346"/>
                <a:gd name="T5" fmla="*/ 313 h 313"/>
                <a:gd name="T6" fmla="*/ 198 w 346"/>
                <a:gd name="T7" fmla="*/ 251 h 313"/>
                <a:gd name="T8" fmla="*/ 260 w 346"/>
                <a:gd name="T9" fmla="*/ 284 h 313"/>
                <a:gd name="T10" fmla="*/ 346 w 346"/>
                <a:gd name="T11" fmla="*/ 117 h 313"/>
                <a:gd name="T12" fmla="*/ 117 w 346"/>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46" h="313">
                  <a:moveTo>
                    <a:pt x="117" y="0"/>
                  </a:moveTo>
                  <a:lnTo>
                    <a:pt x="0" y="228"/>
                  </a:lnTo>
                  <a:lnTo>
                    <a:pt x="167" y="313"/>
                  </a:lnTo>
                  <a:lnTo>
                    <a:pt x="198" y="251"/>
                  </a:lnTo>
                  <a:lnTo>
                    <a:pt x="260" y="284"/>
                  </a:lnTo>
                  <a:lnTo>
                    <a:pt x="346" y="117"/>
                  </a:lnTo>
                  <a:lnTo>
                    <a:pt x="117" y="0"/>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66" name="Freeform 128"/>
            <p:cNvSpPr/>
            <p:nvPr/>
          </p:nvSpPr>
          <p:spPr bwMode="auto">
            <a:xfrm>
              <a:off x="6483350" y="3521075"/>
              <a:ext cx="147638" cy="98425"/>
            </a:xfrm>
            <a:custGeom>
              <a:avLst/>
              <a:gdLst>
                <a:gd name="T0" fmla="*/ 0 w 93"/>
                <a:gd name="T1" fmla="*/ 62 h 62"/>
                <a:gd name="T2" fmla="*/ 93 w 93"/>
                <a:gd name="T3" fmla="*/ 33 h 62"/>
                <a:gd name="T4" fmla="*/ 31 w 93"/>
                <a:gd name="T5" fmla="*/ 0 h 62"/>
                <a:gd name="T6" fmla="*/ 0 w 93"/>
                <a:gd name="T7" fmla="*/ 62 h 62"/>
              </a:gdLst>
              <a:ahLst/>
              <a:cxnLst>
                <a:cxn ang="0">
                  <a:pos x="T0" y="T1"/>
                </a:cxn>
                <a:cxn ang="0">
                  <a:pos x="T2" y="T3"/>
                </a:cxn>
                <a:cxn ang="0">
                  <a:pos x="T4" y="T5"/>
                </a:cxn>
                <a:cxn ang="0">
                  <a:pos x="T6" y="T7"/>
                </a:cxn>
              </a:cxnLst>
              <a:rect l="0" t="0" r="r" b="b"/>
              <a:pathLst>
                <a:path w="93" h="62">
                  <a:moveTo>
                    <a:pt x="0" y="62"/>
                  </a:moveTo>
                  <a:lnTo>
                    <a:pt x="93" y="33"/>
                  </a:lnTo>
                  <a:lnTo>
                    <a:pt x="31" y="0"/>
                  </a:lnTo>
                  <a:lnTo>
                    <a:pt x="0" y="62"/>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67" name="Freeform 129"/>
            <p:cNvSpPr/>
            <p:nvPr/>
          </p:nvSpPr>
          <p:spPr bwMode="auto">
            <a:xfrm>
              <a:off x="6369050" y="3190875"/>
              <a:ext cx="88900" cy="46038"/>
            </a:xfrm>
            <a:custGeom>
              <a:avLst/>
              <a:gdLst>
                <a:gd name="T0" fmla="*/ 0 w 56"/>
                <a:gd name="T1" fmla="*/ 0 h 29"/>
                <a:gd name="T2" fmla="*/ 56 w 56"/>
                <a:gd name="T3" fmla="*/ 29 h 29"/>
                <a:gd name="T4" fmla="*/ 0 w 56"/>
                <a:gd name="T5" fmla="*/ 0 h 29"/>
              </a:gdLst>
              <a:ahLst/>
              <a:cxnLst>
                <a:cxn ang="0">
                  <a:pos x="T0" y="T1"/>
                </a:cxn>
                <a:cxn ang="0">
                  <a:pos x="T2" y="T3"/>
                </a:cxn>
                <a:cxn ang="0">
                  <a:pos x="T4" y="T5"/>
                </a:cxn>
              </a:cxnLst>
              <a:rect l="0" t="0" r="r" b="b"/>
              <a:pathLst>
                <a:path w="56" h="29">
                  <a:moveTo>
                    <a:pt x="0" y="0"/>
                  </a:moveTo>
                  <a:lnTo>
                    <a:pt x="56" y="2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Line 130"/>
            <p:cNvSpPr>
              <a:spLocks noChangeShapeType="1"/>
            </p:cNvSpPr>
            <p:nvPr/>
          </p:nvSpPr>
          <p:spPr bwMode="auto">
            <a:xfrm>
              <a:off x="6369050" y="3190875"/>
              <a:ext cx="88900" cy="46038"/>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9" name="Freeform 131"/>
            <p:cNvSpPr/>
            <p:nvPr/>
          </p:nvSpPr>
          <p:spPr bwMode="auto">
            <a:xfrm>
              <a:off x="6529388" y="3273425"/>
              <a:ext cx="203200" cy="104775"/>
            </a:xfrm>
            <a:custGeom>
              <a:avLst/>
              <a:gdLst>
                <a:gd name="T0" fmla="*/ 0 w 128"/>
                <a:gd name="T1" fmla="*/ 0 h 66"/>
                <a:gd name="T2" fmla="*/ 128 w 128"/>
                <a:gd name="T3" fmla="*/ 66 h 66"/>
                <a:gd name="T4" fmla="*/ 0 w 128"/>
                <a:gd name="T5" fmla="*/ 0 h 66"/>
              </a:gdLst>
              <a:ahLst/>
              <a:cxnLst>
                <a:cxn ang="0">
                  <a:pos x="T0" y="T1"/>
                </a:cxn>
                <a:cxn ang="0">
                  <a:pos x="T2" y="T3"/>
                </a:cxn>
                <a:cxn ang="0">
                  <a:pos x="T4" y="T5"/>
                </a:cxn>
              </a:cxnLst>
              <a:rect l="0" t="0" r="r" b="b"/>
              <a:pathLst>
                <a:path w="128" h="66">
                  <a:moveTo>
                    <a:pt x="0" y="0"/>
                  </a:moveTo>
                  <a:lnTo>
                    <a:pt x="128" y="6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Line 132"/>
            <p:cNvSpPr>
              <a:spLocks noChangeShapeType="1"/>
            </p:cNvSpPr>
            <p:nvPr/>
          </p:nvSpPr>
          <p:spPr bwMode="auto">
            <a:xfrm>
              <a:off x="6529388" y="3273425"/>
              <a:ext cx="203200" cy="104775"/>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1" name="Freeform 133"/>
            <p:cNvSpPr/>
            <p:nvPr/>
          </p:nvSpPr>
          <p:spPr bwMode="auto">
            <a:xfrm>
              <a:off x="6022975" y="2373313"/>
              <a:ext cx="581025" cy="581025"/>
            </a:xfrm>
            <a:custGeom>
              <a:avLst/>
              <a:gdLst>
                <a:gd name="T0" fmla="*/ 285 w 312"/>
                <a:gd name="T1" fmla="*/ 106 h 312"/>
                <a:gd name="T2" fmla="*/ 206 w 312"/>
                <a:gd name="T3" fmla="*/ 284 h 312"/>
                <a:gd name="T4" fmla="*/ 28 w 312"/>
                <a:gd name="T5" fmla="*/ 206 h 312"/>
                <a:gd name="T6" fmla="*/ 107 w 312"/>
                <a:gd name="T7" fmla="*/ 27 h 312"/>
                <a:gd name="T8" fmla="*/ 285 w 312"/>
                <a:gd name="T9" fmla="*/ 106 h 312"/>
              </a:gdLst>
              <a:ahLst/>
              <a:cxnLst>
                <a:cxn ang="0">
                  <a:pos x="T0" y="T1"/>
                </a:cxn>
                <a:cxn ang="0">
                  <a:pos x="T2" y="T3"/>
                </a:cxn>
                <a:cxn ang="0">
                  <a:pos x="T4" y="T5"/>
                </a:cxn>
                <a:cxn ang="0">
                  <a:pos x="T6" y="T7"/>
                </a:cxn>
                <a:cxn ang="0">
                  <a:pos x="T8" y="T9"/>
                </a:cxn>
              </a:cxnLst>
              <a:rect l="0" t="0" r="r" b="b"/>
              <a:pathLst>
                <a:path w="312" h="312">
                  <a:moveTo>
                    <a:pt x="285" y="106"/>
                  </a:moveTo>
                  <a:cubicBezTo>
                    <a:pt x="312" y="177"/>
                    <a:pt x="277" y="257"/>
                    <a:pt x="206" y="284"/>
                  </a:cubicBezTo>
                  <a:cubicBezTo>
                    <a:pt x="135" y="312"/>
                    <a:pt x="55" y="277"/>
                    <a:pt x="28" y="206"/>
                  </a:cubicBezTo>
                  <a:cubicBezTo>
                    <a:pt x="0" y="135"/>
                    <a:pt x="36" y="55"/>
                    <a:pt x="107" y="27"/>
                  </a:cubicBezTo>
                  <a:cubicBezTo>
                    <a:pt x="177" y="0"/>
                    <a:pt x="257" y="35"/>
                    <a:pt x="285" y="106"/>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72" name="Freeform 134"/>
            <p:cNvSpPr/>
            <p:nvPr/>
          </p:nvSpPr>
          <p:spPr bwMode="auto">
            <a:xfrm>
              <a:off x="6602413" y="2295525"/>
              <a:ext cx="550863" cy="279400"/>
            </a:xfrm>
            <a:custGeom>
              <a:avLst/>
              <a:gdLst>
                <a:gd name="T0" fmla="*/ 0 w 296"/>
                <a:gd name="T1" fmla="*/ 121 h 150"/>
                <a:gd name="T2" fmla="*/ 235 w 296"/>
                <a:gd name="T3" fmla="*/ 5 h 150"/>
                <a:gd name="T4" fmla="*/ 269 w 296"/>
                <a:gd name="T5" fmla="*/ 5 h 150"/>
                <a:gd name="T6" fmla="*/ 269 w 296"/>
                <a:gd name="T7" fmla="*/ 5 h 150"/>
                <a:gd name="T8" fmla="*/ 288 w 296"/>
                <a:gd name="T9" fmla="*/ 55 h 150"/>
                <a:gd name="T10" fmla="*/ 288 w 296"/>
                <a:gd name="T11" fmla="*/ 55 h 150"/>
                <a:gd name="T12" fmla="*/ 263 w 296"/>
                <a:gd name="T13" fmla="*/ 78 h 150"/>
                <a:gd name="T14" fmla="*/ 11 w 296"/>
                <a:gd name="T15" fmla="*/ 150 h 150"/>
                <a:gd name="T16" fmla="*/ 0 w 296"/>
                <a:gd name="T17"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150">
                  <a:moveTo>
                    <a:pt x="0" y="121"/>
                  </a:moveTo>
                  <a:cubicBezTo>
                    <a:pt x="235" y="5"/>
                    <a:pt x="235" y="5"/>
                    <a:pt x="235" y="5"/>
                  </a:cubicBezTo>
                  <a:cubicBezTo>
                    <a:pt x="246" y="0"/>
                    <a:pt x="258" y="0"/>
                    <a:pt x="269" y="5"/>
                  </a:cubicBezTo>
                  <a:cubicBezTo>
                    <a:pt x="269" y="5"/>
                    <a:pt x="269" y="5"/>
                    <a:pt x="269" y="5"/>
                  </a:cubicBezTo>
                  <a:cubicBezTo>
                    <a:pt x="288" y="14"/>
                    <a:pt x="296" y="36"/>
                    <a:pt x="288" y="55"/>
                  </a:cubicBezTo>
                  <a:cubicBezTo>
                    <a:pt x="288" y="55"/>
                    <a:pt x="288" y="55"/>
                    <a:pt x="288" y="55"/>
                  </a:cubicBezTo>
                  <a:cubicBezTo>
                    <a:pt x="284" y="66"/>
                    <a:pt x="275" y="74"/>
                    <a:pt x="263" y="78"/>
                  </a:cubicBezTo>
                  <a:cubicBezTo>
                    <a:pt x="11" y="150"/>
                    <a:pt x="11" y="150"/>
                    <a:pt x="11" y="150"/>
                  </a:cubicBezTo>
                  <a:lnTo>
                    <a:pt x="0" y="121"/>
                  </a:ln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73" name="Freeform 135"/>
            <p:cNvSpPr/>
            <p:nvPr/>
          </p:nvSpPr>
          <p:spPr bwMode="auto">
            <a:xfrm>
              <a:off x="6530975" y="2505075"/>
              <a:ext cx="98425" cy="111125"/>
            </a:xfrm>
            <a:custGeom>
              <a:avLst/>
              <a:gdLst>
                <a:gd name="T0" fmla="*/ 12 w 53"/>
                <a:gd name="T1" fmla="*/ 36 h 60"/>
                <a:gd name="T2" fmla="*/ 19 w 53"/>
                <a:gd name="T3" fmla="*/ 60 h 60"/>
                <a:gd name="T4" fmla="*/ 53 w 53"/>
                <a:gd name="T5" fmla="*/ 47 h 60"/>
                <a:gd name="T6" fmla="*/ 34 w 53"/>
                <a:gd name="T7" fmla="*/ 0 h 60"/>
                <a:gd name="T8" fmla="*/ 0 w 53"/>
                <a:gd name="T9" fmla="*/ 13 h 60"/>
                <a:gd name="T10" fmla="*/ 12 w 53"/>
                <a:gd name="T11" fmla="*/ 36 h 60"/>
              </a:gdLst>
              <a:ahLst/>
              <a:cxnLst>
                <a:cxn ang="0">
                  <a:pos x="T0" y="T1"/>
                </a:cxn>
                <a:cxn ang="0">
                  <a:pos x="T2" y="T3"/>
                </a:cxn>
                <a:cxn ang="0">
                  <a:pos x="T4" y="T5"/>
                </a:cxn>
                <a:cxn ang="0">
                  <a:pos x="T6" y="T7"/>
                </a:cxn>
                <a:cxn ang="0">
                  <a:pos x="T8" y="T9"/>
                </a:cxn>
                <a:cxn ang="0">
                  <a:pos x="T10" y="T11"/>
                </a:cxn>
              </a:cxnLst>
              <a:rect l="0" t="0" r="r" b="b"/>
              <a:pathLst>
                <a:path w="53" h="60">
                  <a:moveTo>
                    <a:pt x="12" y="36"/>
                  </a:moveTo>
                  <a:cubicBezTo>
                    <a:pt x="15" y="44"/>
                    <a:pt x="17" y="52"/>
                    <a:pt x="19" y="60"/>
                  </a:cubicBezTo>
                  <a:cubicBezTo>
                    <a:pt x="53" y="47"/>
                    <a:pt x="53" y="47"/>
                    <a:pt x="53" y="47"/>
                  </a:cubicBezTo>
                  <a:cubicBezTo>
                    <a:pt x="34" y="0"/>
                    <a:pt x="34" y="0"/>
                    <a:pt x="34" y="0"/>
                  </a:cubicBezTo>
                  <a:cubicBezTo>
                    <a:pt x="0" y="13"/>
                    <a:pt x="0" y="13"/>
                    <a:pt x="0" y="13"/>
                  </a:cubicBezTo>
                  <a:cubicBezTo>
                    <a:pt x="5" y="21"/>
                    <a:pt x="9" y="28"/>
                    <a:pt x="12" y="36"/>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74" name="Freeform 136"/>
            <p:cNvSpPr/>
            <p:nvPr/>
          </p:nvSpPr>
          <p:spPr bwMode="auto">
            <a:xfrm>
              <a:off x="6099175" y="2451100"/>
              <a:ext cx="430213" cy="427038"/>
            </a:xfrm>
            <a:custGeom>
              <a:avLst/>
              <a:gdLst>
                <a:gd name="T0" fmla="*/ 210 w 231"/>
                <a:gd name="T1" fmla="*/ 78 h 230"/>
                <a:gd name="T2" fmla="*/ 152 w 231"/>
                <a:gd name="T3" fmla="*/ 210 h 230"/>
                <a:gd name="T4" fmla="*/ 20 w 231"/>
                <a:gd name="T5" fmla="*/ 152 h 230"/>
                <a:gd name="T6" fmla="*/ 78 w 231"/>
                <a:gd name="T7" fmla="*/ 20 h 230"/>
                <a:gd name="T8" fmla="*/ 210 w 231"/>
                <a:gd name="T9" fmla="*/ 78 h 230"/>
              </a:gdLst>
              <a:ahLst/>
              <a:cxnLst>
                <a:cxn ang="0">
                  <a:pos x="T0" y="T1"/>
                </a:cxn>
                <a:cxn ang="0">
                  <a:pos x="T2" y="T3"/>
                </a:cxn>
                <a:cxn ang="0">
                  <a:pos x="T4" y="T5"/>
                </a:cxn>
                <a:cxn ang="0">
                  <a:pos x="T6" y="T7"/>
                </a:cxn>
                <a:cxn ang="0">
                  <a:pos x="T8" y="T9"/>
                </a:cxn>
              </a:cxnLst>
              <a:rect l="0" t="0" r="r" b="b"/>
              <a:pathLst>
                <a:path w="231" h="230">
                  <a:moveTo>
                    <a:pt x="210" y="78"/>
                  </a:moveTo>
                  <a:cubicBezTo>
                    <a:pt x="231" y="131"/>
                    <a:pt x="205" y="190"/>
                    <a:pt x="152" y="210"/>
                  </a:cubicBezTo>
                  <a:cubicBezTo>
                    <a:pt x="100" y="230"/>
                    <a:pt x="41" y="204"/>
                    <a:pt x="20" y="152"/>
                  </a:cubicBezTo>
                  <a:cubicBezTo>
                    <a:pt x="0" y="99"/>
                    <a:pt x="26" y="40"/>
                    <a:pt x="78" y="20"/>
                  </a:cubicBezTo>
                  <a:cubicBezTo>
                    <a:pt x="131" y="0"/>
                    <a:pt x="190" y="26"/>
                    <a:pt x="210" y="78"/>
                  </a:cubicBez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75" name="Freeform 137"/>
            <p:cNvSpPr/>
            <p:nvPr/>
          </p:nvSpPr>
          <p:spPr bwMode="auto">
            <a:xfrm>
              <a:off x="6162675" y="2465388"/>
              <a:ext cx="331788" cy="336550"/>
            </a:xfrm>
            <a:custGeom>
              <a:avLst/>
              <a:gdLst>
                <a:gd name="T0" fmla="*/ 130 w 178"/>
                <a:gd name="T1" fmla="*/ 162 h 181"/>
                <a:gd name="T2" fmla="*/ 173 w 178"/>
                <a:gd name="T3" fmla="*/ 128 h 181"/>
                <a:gd name="T4" fmla="*/ 169 w 178"/>
                <a:gd name="T5" fmla="*/ 73 h 181"/>
                <a:gd name="T6" fmla="*/ 47 w 178"/>
                <a:gd name="T7" fmla="*/ 19 h 181"/>
                <a:gd name="T8" fmla="*/ 4 w 178"/>
                <a:gd name="T9" fmla="*/ 53 h 181"/>
                <a:gd name="T10" fmla="*/ 8 w 178"/>
                <a:gd name="T11" fmla="*/ 108 h 181"/>
                <a:gd name="T12" fmla="*/ 130 w 178"/>
                <a:gd name="T13" fmla="*/ 162 h 181"/>
              </a:gdLst>
              <a:ahLst/>
              <a:cxnLst>
                <a:cxn ang="0">
                  <a:pos x="T0" y="T1"/>
                </a:cxn>
                <a:cxn ang="0">
                  <a:pos x="T2" y="T3"/>
                </a:cxn>
                <a:cxn ang="0">
                  <a:pos x="T4" y="T5"/>
                </a:cxn>
                <a:cxn ang="0">
                  <a:pos x="T6" y="T7"/>
                </a:cxn>
                <a:cxn ang="0">
                  <a:pos x="T8" y="T9"/>
                </a:cxn>
                <a:cxn ang="0">
                  <a:pos x="T10" y="T11"/>
                </a:cxn>
                <a:cxn ang="0">
                  <a:pos x="T12" y="T13"/>
                </a:cxn>
              </a:cxnLst>
              <a:rect l="0" t="0" r="r" b="b"/>
              <a:pathLst>
                <a:path w="178" h="181">
                  <a:moveTo>
                    <a:pt x="130" y="162"/>
                  </a:moveTo>
                  <a:cubicBezTo>
                    <a:pt x="148" y="155"/>
                    <a:pt x="163" y="143"/>
                    <a:pt x="173" y="128"/>
                  </a:cubicBezTo>
                  <a:cubicBezTo>
                    <a:pt x="178" y="109"/>
                    <a:pt x="176" y="90"/>
                    <a:pt x="169" y="73"/>
                  </a:cubicBezTo>
                  <a:cubicBezTo>
                    <a:pt x="151" y="24"/>
                    <a:pt x="96" y="0"/>
                    <a:pt x="47" y="19"/>
                  </a:cubicBezTo>
                  <a:cubicBezTo>
                    <a:pt x="30" y="26"/>
                    <a:pt x="15" y="37"/>
                    <a:pt x="4" y="53"/>
                  </a:cubicBezTo>
                  <a:cubicBezTo>
                    <a:pt x="0" y="71"/>
                    <a:pt x="1" y="90"/>
                    <a:pt x="8" y="108"/>
                  </a:cubicBezTo>
                  <a:cubicBezTo>
                    <a:pt x="27" y="157"/>
                    <a:pt x="81" y="181"/>
                    <a:pt x="130" y="162"/>
                  </a:cubicBezTo>
                  <a:close/>
                </a:path>
              </a:pathLst>
            </a:custGeom>
            <a:solidFill>
              <a:srgbClr val="DD592E"/>
            </a:solidFill>
            <a:ln>
              <a:noFill/>
            </a:ln>
          </p:spPr>
          <p:txBody>
            <a:bodyPr vert="horz" wrap="square" lIns="91440" tIns="45720" rIns="91440" bIns="45720" numCol="1" anchor="t" anchorCtr="0" compatLnSpc="1"/>
            <a:lstStyle/>
            <a:p>
              <a:endParaRPr lang="zh-CN" altLang="en-US"/>
            </a:p>
          </p:txBody>
        </p:sp>
        <p:sp>
          <p:nvSpPr>
            <p:cNvPr id="176" name="Freeform 138"/>
            <p:cNvSpPr/>
            <p:nvPr/>
          </p:nvSpPr>
          <p:spPr bwMode="auto">
            <a:xfrm>
              <a:off x="7038975" y="2305050"/>
              <a:ext cx="52388" cy="136525"/>
            </a:xfrm>
            <a:custGeom>
              <a:avLst/>
              <a:gdLst>
                <a:gd name="T0" fmla="*/ 33 w 33"/>
                <a:gd name="T1" fmla="*/ 86 h 86"/>
                <a:gd name="T2" fmla="*/ 0 w 33"/>
                <a:gd name="T3" fmla="*/ 0 h 86"/>
                <a:gd name="T4" fmla="*/ 33 w 33"/>
                <a:gd name="T5" fmla="*/ 86 h 86"/>
              </a:gdLst>
              <a:ahLst/>
              <a:cxnLst>
                <a:cxn ang="0">
                  <a:pos x="T0" y="T1"/>
                </a:cxn>
                <a:cxn ang="0">
                  <a:pos x="T2" y="T3"/>
                </a:cxn>
                <a:cxn ang="0">
                  <a:pos x="T4" y="T5"/>
                </a:cxn>
              </a:cxnLst>
              <a:rect l="0" t="0" r="r" b="b"/>
              <a:pathLst>
                <a:path w="33" h="86">
                  <a:moveTo>
                    <a:pt x="33" y="86"/>
                  </a:moveTo>
                  <a:lnTo>
                    <a:pt x="0" y="0"/>
                  </a:lnTo>
                  <a:lnTo>
                    <a:pt x="33" y="86"/>
                  </a:lnTo>
                  <a:close/>
                </a:path>
              </a:pathLst>
            </a:custGeom>
            <a:solidFill>
              <a:srgbClr val="8F95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Line 139"/>
            <p:cNvSpPr>
              <a:spLocks noChangeShapeType="1"/>
            </p:cNvSpPr>
            <p:nvPr/>
          </p:nvSpPr>
          <p:spPr bwMode="auto">
            <a:xfrm flipH="1" flipV="1">
              <a:off x="7038975" y="2305050"/>
              <a:ext cx="52388" cy="136525"/>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8" name="Freeform 140"/>
            <p:cNvSpPr/>
            <p:nvPr/>
          </p:nvSpPr>
          <p:spPr bwMode="auto">
            <a:xfrm>
              <a:off x="5437188" y="2524125"/>
              <a:ext cx="392113" cy="233363"/>
            </a:xfrm>
            <a:custGeom>
              <a:avLst/>
              <a:gdLst>
                <a:gd name="T0" fmla="*/ 180 w 211"/>
                <a:gd name="T1" fmla="*/ 38 h 125"/>
                <a:gd name="T2" fmla="*/ 55 w 211"/>
                <a:gd name="T3" fmla="*/ 5 h 125"/>
                <a:gd name="T4" fmla="*/ 11 w 211"/>
                <a:gd name="T5" fmla="*/ 31 h 125"/>
                <a:gd name="T6" fmla="*/ 0 w 211"/>
                <a:gd name="T7" fmla="*/ 75 h 125"/>
                <a:gd name="T8" fmla="*/ 194 w 211"/>
                <a:gd name="T9" fmla="*/ 125 h 125"/>
                <a:gd name="T10" fmla="*/ 206 w 211"/>
                <a:gd name="T11" fmla="*/ 82 h 125"/>
                <a:gd name="T12" fmla="*/ 180 w 211"/>
                <a:gd name="T13" fmla="*/ 38 h 125"/>
              </a:gdLst>
              <a:ahLst/>
              <a:cxnLst>
                <a:cxn ang="0">
                  <a:pos x="T0" y="T1"/>
                </a:cxn>
                <a:cxn ang="0">
                  <a:pos x="T2" y="T3"/>
                </a:cxn>
                <a:cxn ang="0">
                  <a:pos x="T4" y="T5"/>
                </a:cxn>
                <a:cxn ang="0">
                  <a:pos x="T6" y="T7"/>
                </a:cxn>
                <a:cxn ang="0">
                  <a:pos x="T8" y="T9"/>
                </a:cxn>
                <a:cxn ang="0">
                  <a:pos x="T10" y="T11"/>
                </a:cxn>
                <a:cxn ang="0">
                  <a:pos x="T12" y="T13"/>
                </a:cxn>
              </a:cxnLst>
              <a:rect l="0" t="0" r="r" b="b"/>
              <a:pathLst>
                <a:path w="211" h="125">
                  <a:moveTo>
                    <a:pt x="180" y="38"/>
                  </a:moveTo>
                  <a:cubicBezTo>
                    <a:pt x="55" y="5"/>
                    <a:pt x="55" y="5"/>
                    <a:pt x="55" y="5"/>
                  </a:cubicBezTo>
                  <a:cubicBezTo>
                    <a:pt x="36" y="0"/>
                    <a:pt x="16" y="12"/>
                    <a:pt x="11" y="31"/>
                  </a:cubicBezTo>
                  <a:cubicBezTo>
                    <a:pt x="0" y="75"/>
                    <a:pt x="0" y="75"/>
                    <a:pt x="0" y="75"/>
                  </a:cubicBezTo>
                  <a:cubicBezTo>
                    <a:pt x="194" y="125"/>
                    <a:pt x="194" y="125"/>
                    <a:pt x="194" y="125"/>
                  </a:cubicBezTo>
                  <a:cubicBezTo>
                    <a:pt x="206" y="82"/>
                    <a:pt x="206" y="82"/>
                    <a:pt x="206" y="82"/>
                  </a:cubicBezTo>
                  <a:cubicBezTo>
                    <a:pt x="211" y="62"/>
                    <a:pt x="199" y="43"/>
                    <a:pt x="180" y="38"/>
                  </a:cubicBez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79" name="Freeform 141"/>
            <p:cNvSpPr/>
            <p:nvPr/>
          </p:nvSpPr>
          <p:spPr bwMode="auto">
            <a:xfrm>
              <a:off x="5616575" y="2281238"/>
              <a:ext cx="174625" cy="293688"/>
            </a:xfrm>
            <a:custGeom>
              <a:avLst/>
              <a:gdLst>
                <a:gd name="T0" fmla="*/ 82 w 94"/>
                <a:gd name="T1" fmla="*/ 69 h 158"/>
                <a:gd name="T2" fmla="*/ 89 w 94"/>
                <a:gd name="T3" fmla="*/ 56 h 158"/>
                <a:gd name="T4" fmla="*/ 59 w 94"/>
                <a:gd name="T5" fmla="*/ 6 h 158"/>
                <a:gd name="T6" fmla="*/ 10 w 94"/>
                <a:gd name="T7" fmla="*/ 35 h 158"/>
                <a:gd name="T8" fmla="*/ 9 w 94"/>
                <a:gd name="T9" fmla="*/ 39 h 158"/>
                <a:gd name="T10" fmla="*/ 9 w 94"/>
                <a:gd name="T11" fmla="*/ 40 h 158"/>
                <a:gd name="T12" fmla="*/ 0 w 94"/>
                <a:gd name="T13" fmla="*/ 147 h 158"/>
                <a:gd name="T14" fmla="*/ 21 w 94"/>
                <a:gd name="T15" fmla="*/ 152 h 158"/>
                <a:gd name="T16" fmla="*/ 21 w 94"/>
                <a:gd name="T17" fmla="*/ 152 h 158"/>
                <a:gd name="T18" fmla="*/ 42 w 94"/>
                <a:gd name="T19" fmla="*/ 158 h 158"/>
                <a:gd name="T20" fmla="*/ 82 w 94"/>
                <a:gd name="T21" fmla="*/ 6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58">
                  <a:moveTo>
                    <a:pt x="82" y="69"/>
                  </a:moveTo>
                  <a:cubicBezTo>
                    <a:pt x="85" y="65"/>
                    <a:pt x="87" y="61"/>
                    <a:pt x="89" y="56"/>
                  </a:cubicBezTo>
                  <a:cubicBezTo>
                    <a:pt x="94" y="34"/>
                    <a:pt x="81" y="12"/>
                    <a:pt x="59" y="6"/>
                  </a:cubicBezTo>
                  <a:cubicBezTo>
                    <a:pt x="38" y="0"/>
                    <a:pt x="15" y="14"/>
                    <a:pt x="10" y="35"/>
                  </a:cubicBezTo>
                  <a:cubicBezTo>
                    <a:pt x="9" y="36"/>
                    <a:pt x="9" y="38"/>
                    <a:pt x="9" y="39"/>
                  </a:cubicBezTo>
                  <a:cubicBezTo>
                    <a:pt x="9" y="39"/>
                    <a:pt x="9" y="40"/>
                    <a:pt x="9" y="40"/>
                  </a:cubicBezTo>
                  <a:cubicBezTo>
                    <a:pt x="4" y="72"/>
                    <a:pt x="25" y="132"/>
                    <a:pt x="0" y="147"/>
                  </a:cubicBezTo>
                  <a:cubicBezTo>
                    <a:pt x="21" y="152"/>
                    <a:pt x="21" y="152"/>
                    <a:pt x="21" y="152"/>
                  </a:cubicBezTo>
                  <a:cubicBezTo>
                    <a:pt x="21" y="152"/>
                    <a:pt x="21" y="152"/>
                    <a:pt x="21" y="152"/>
                  </a:cubicBezTo>
                  <a:cubicBezTo>
                    <a:pt x="42" y="158"/>
                    <a:pt x="42" y="158"/>
                    <a:pt x="42" y="158"/>
                  </a:cubicBezTo>
                  <a:cubicBezTo>
                    <a:pt x="29" y="135"/>
                    <a:pt x="67" y="98"/>
                    <a:pt x="82" y="69"/>
                  </a:cubicBezTo>
                  <a:close/>
                </a:path>
              </a:pathLst>
            </a:custGeom>
            <a:solidFill>
              <a:srgbClr val="DD592E"/>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80" name="Freeform 142"/>
            <p:cNvSpPr/>
            <p:nvPr/>
          </p:nvSpPr>
          <p:spPr bwMode="auto">
            <a:xfrm>
              <a:off x="5446713" y="2670175"/>
              <a:ext cx="331788" cy="122238"/>
            </a:xfrm>
            <a:custGeom>
              <a:avLst/>
              <a:gdLst>
                <a:gd name="T0" fmla="*/ 203 w 209"/>
                <a:gd name="T1" fmla="*/ 77 h 77"/>
                <a:gd name="T2" fmla="*/ 0 w 209"/>
                <a:gd name="T3" fmla="*/ 25 h 77"/>
                <a:gd name="T4" fmla="*/ 7 w 209"/>
                <a:gd name="T5" fmla="*/ 0 h 77"/>
                <a:gd name="T6" fmla="*/ 209 w 209"/>
                <a:gd name="T7" fmla="*/ 52 h 77"/>
                <a:gd name="T8" fmla="*/ 203 w 209"/>
                <a:gd name="T9" fmla="*/ 77 h 77"/>
              </a:gdLst>
              <a:ahLst/>
              <a:cxnLst>
                <a:cxn ang="0">
                  <a:pos x="T0" y="T1"/>
                </a:cxn>
                <a:cxn ang="0">
                  <a:pos x="T2" y="T3"/>
                </a:cxn>
                <a:cxn ang="0">
                  <a:pos x="T4" y="T5"/>
                </a:cxn>
                <a:cxn ang="0">
                  <a:pos x="T6" y="T7"/>
                </a:cxn>
                <a:cxn ang="0">
                  <a:pos x="T8" y="T9"/>
                </a:cxn>
              </a:cxnLst>
              <a:rect l="0" t="0" r="r" b="b"/>
              <a:pathLst>
                <a:path w="209" h="77">
                  <a:moveTo>
                    <a:pt x="203" y="77"/>
                  </a:moveTo>
                  <a:lnTo>
                    <a:pt x="0" y="25"/>
                  </a:lnTo>
                  <a:lnTo>
                    <a:pt x="7" y="0"/>
                  </a:lnTo>
                  <a:lnTo>
                    <a:pt x="209" y="52"/>
                  </a:lnTo>
                  <a:lnTo>
                    <a:pt x="203" y="77"/>
                  </a:lnTo>
                  <a:close/>
                </a:path>
              </a:pathLst>
            </a:custGeom>
            <a:solidFill>
              <a:srgbClr val="FFFFFF"/>
            </a:solidFill>
            <a:ln w="22225" cap="rnd">
              <a:solidFill>
                <a:srgbClr val="333331"/>
              </a:solidFill>
              <a:prstDash val="solid"/>
              <a:round/>
            </a:ln>
          </p:spPr>
          <p:txBody>
            <a:bodyPr vert="horz" wrap="square" lIns="91440" tIns="45720" rIns="91440" bIns="45720" numCol="1" anchor="t" anchorCtr="0" compatLnSpc="1"/>
            <a:lstStyle/>
            <a:p>
              <a:endParaRPr lang="zh-CN" altLang="en-US"/>
            </a:p>
          </p:txBody>
        </p:sp>
        <p:sp>
          <p:nvSpPr>
            <p:cNvPr id="181" name="Line 143"/>
            <p:cNvSpPr>
              <a:spLocks noChangeShapeType="1"/>
            </p:cNvSpPr>
            <p:nvPr/>
          </p:nvSpPr>
          <p:spPr bwMode="auto">
            <a:xfrm>
              <a:off x="5448300" y="2619375"/>
              <a:ext cx="127000" cy="31750"/>
            </a:xfrm>
            <a:prstGeom prst="line">
              <a:avLst/>
            </a:prstGeom>
            <a:noFill/>
            <a:ln w="22225" cap="rnd">
              <a:solidFill>
                <a:srgbClr val="33333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82" name="组合 181"/>
          <p:cNvGrpSpPr/>
          <p:nvPr/>
        </p:nvGrpSpPr>
        <p:grpSpPr>
          <a:xfrm>
            <a:off x="430530" y="3907155"/>
            <a:ext cx="11376025" cy="1665605"/>
            <a:chOff x="678" y="6153"/>
            <a:chExt cx="17915" cy="2623"/>
          </a:xfrm>
        </p:grpSpPr>
        <p:grpSp>
          <p:nvGrpSpPr>
            <p:cNvPr id="11" name="组合 10"/>
            <p:cNvGrpSpPr/>
            <p:nvPr/>
          </p:nvGrpSpPr>
          <p:grpSpPr>
            <a:xfrm>
              <a:off x="678" y="6189"/>
              <a:ext cx="10247" cy="2561"/>
              <a:chOff x="662" y="2921"/>
              <a:chExt cx="10247" cy="2561"/>
            </a:xfrm>
          </p:grpSpPr>
          <p:sp>
            <p:nvSpPr>
              <p:cNvPr id="43" name="文本框 42"/>
              <p:cNvSpPr txBox="1"/>
              <p:nvPr/>
            </p:nvSpPr>
            <p:spPr>
              <a:xfrm>
                <a:off x="662" y="4932"/>
                <a:ext cx="2326" cy="483"/>
              </a:xfrm>
              <a:prstGeom prst="rect">
                <a:avLst/>
              </a:prstGeom>
              <a:noFill/>
            </p:spPr>
            <p:txBody>
              <a:bodyPr wrap="square" rtlCol="0">
                <a:spAutoFit/>
              </a:bodyPr>
              <a:p>
                <a:pPr algn="ctr"/>
                <a:r>
                  <a:rPr lang="en-US" altLang="zh-CN" sz="1400" b="1">
                    <a:solidFill>
                      <a:schemeClr val="tx1">
                        <a:lumMod val="75000"/>
                        <a:lumOff val="25000"/>
                      </a:schemeClr>
                    </a:solidFill>
                    <a:latin typeface=".萍方-简" panose="020B0100000000000000" charset="-122"/>
                    <a:ea typeface=".萍方-简" panose="020B0100000000000000" charset="-122"/>
                  </a:rPr>
                  <a:t>TEXT</a:t>
                </a:r>
                <a:endParaRPr lang="en-US" altLang="zh-CN" sz="2800">
                  <a:solidFill>
                    <a:schemeClr val="tx1">
                      <a:lumMod val="75000"/>
                      <a:lumOff val="25000"/>
                    </a:schemeClr>
                  </a:solidFill>
                  <a:latin typeface=".萍方-简" panose="020B0100000000000000" charset="-122"/>
                  <a:ea typeface=".萍方-简" panose="020B0100000000000000" charset="-122"/>
                </a:endParaRPr>
              </a:p>
            </p:txBody>
          </p:sp>
          <p:sp>
            <p:nvSpPr>
              <p:cNvPr id="44" name="文本框 43"/>
              <p:cNvSpPr txBox="1"/>
              <p:nvPr/>
            </p:nvSpPr>
            <p:spPr>
              <a:xfrm>
                <a:off x="3243" y="4992"/>
                <a:ext cx="2326" cy="483"/>
              </a:xfrm>
              <a:prstGeom prst="rect">
                <a:avLst/>
              </a:prstGeom>
              <a:noFill/>
            </p:spPr>
            <p:txBody>
              <a:bodyPr wrap="square" rtlCol="0">
                <a:spAutoFit/>
              </a:bodyPr>
              <a:p>
                <a:pPr algn="ctr"/>
                <a:r>
                  <a:rPr lang="en-US" altLang="zh-CN" sz="1400" b="1">
                    <a:solidFill>
                      <a:schemeClr val="tx1">
                        <a:lumMod val="75000"/>
                        <a:lumOff val="25000"/>
                      </a:schemeClr>
                    </a:solidFill>
                    <a:latin typeface=".萍方-简" panose="020B0100000000000000" charset="-122"/>
                    <a:ea typeface=".萍方-简" panose="020B0100000000000000" charset="-122"/>
                  </a:rPr>
                  <a:t>TEXT</a:t>
                </a:r>
                <a:endParaRPr lang="en-US" altLang="zh-CN" sz="2800">
                  <a:solidFill>
                    <a:schemeClr val="tx1">
                      <a:lumMod val="75000"/>
                      <a:lumOff val="25000"/>
                    </a:schemeClr>
                  </a:solidFill>
                  <a:latin typeface=".萍方-简" panose="020B0100000000000000" charset="-122"/>
                  <a:ea typeface=".萍方-简" panose="020B0100000000000000" charset="-122"/>
                </a:endParaRPr>
              </a:p>
            </p:txBody>
          </p:sp>
          <p:sp>
            <p:nvSpPr>
              <p:cNvPr id="48" name="文本框 47"/>
              <p:cNvSpPr txBox="1"/>
              <p:nvPr/>
            </p:nvSpPr>
            <p:spPr>
              <a:xfrm>
                <a:off x="5674" y="4999"/>
                <a:ext cx="2425" cy="483"/>
              </a:xfrm>
              <a:prstGeom prst="rect">
                <a:avLst/>
              </a:prstGeom>
              <a:noFill/>
            </p:spPr>
            <p:txBody>
              <a:bodyPr wrap="square" rtlCol="0">
                <a:spAutoFit/>
              </a:bodyPr>
              <a:p>
                <a:pPr algn="ctr"/>
                <a:r>
                  <a:rPr lang="en-US" altLang="zh-CN" sz="1400" b="1">
                    <a:solidFill>
                      <a:schemeClr val="tx1">
                        <a:lumMod val="75000"/>
                        <a:lumOff val="25000"/>
                      </a:schemeClr>
                    </a:solidFill>
                    <a:latin typeface=".萍方-简" panose="020B0100000000000000" charset="-122"/>
                    <a:ea typeface=".萍方-简" panose="020B0100000000000000" charset="-122"/>
                  </a:rPr>
                  <a:t>TEXT</a:t>
                </a:r>
                <a:endParaRPr lang="en-US" altLang="zh-CN" sz="2800">
                  <a:solidFill>
                    <a:schemeClr val="tx1">
                      <a:lumMod val="75000"/>
                      <a:lumOff val="25000"/>
                    </a:schemeClr>
                  </a:solidFill>
                  <a:latin typeface=".萍方-简" panose="020B0100000000000000" charset="-122"/>
                  <a:ea typeface=".萍方-简" panose="020B0100000000000000" charset="-122"/>
                </a:endParaRPr>
              </a:p>
            </p:txBody>
          </p:sp>
          <p:sp>
            <p:nvSpPr>
              <p:cNvPr id="49" name="文本框 48"/>
              <p:cNvSpPr txBox="1"/>
              <p:nvPr/>
            </p:nvSpPr>
            <p:spPr>
              <a:xfrm>
                <a:off x="8039" y="4999"/>
                <a:ext cx="2870" cy="382"/>
              </a:xfrm>
              <a:prstGeom prst="rect">
                <a:avLst/>
              </a:prstGeom>
              <a:noFill/>
            </p:spPr>
            <p:txBody>
              <a:bodyPr wrap="square" rtlCol="0">
                <a:spAutoFit/>
              </a:bodyPr>
              <a:p>
                <a:pPr algn="ctr"/>
                <a:r>
                  <a:rPr lang="en-US" altLang="zh-CN" sz="1400" b="1">
                    <a:solidFill>
                      <a:schemeClr val="tx1">
                        <a:lumMod val="75000"/>
                        <a:lumOff val="25000"/>
                      </a:schemeClr>
                    </a:solidFill>
                    <a:latin typeface=".萍方-简" panose="020B0100000000000000" charset="-122"/>
                    <a:ea typeface=".萍方-简" panose="020B0100000000000000" charset="-122"/>
                  </a:rPr>
                  <a:t>TEXT</a:t>
                </a:r>
                <a:endParaRPr lang="en-US" altLang="zh-CN" sz="2800">
                  <a:solidFill>
                    <a:schemeClr val="tx1">
                      <a:lumMod val="75000"/>
                      <a:lumOff val="25000"/>
                    </a:schemeClr>
                  </a:solidFill>
                  <a:latin typeface=".萍方-简" panose="020B0100000000000000" charset="-122"/>
                  <a:ea typeface=".萍方-简" panose="020B0100000000000000" charset="-122"/>
                </a:endParaRPr>
              </a:p>
            </p:txBody>
          </p:sp>
          <p:pic>
            <p:nvPicPr>
              <p:cNvPr id="244" name="图形 243" descr="Internet"/>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11" y="2976"/>
                <a:ext cx="1440" cy="1440"/>
              </a:xfrm>
              <a:prstGeom prst="rect">
                <a:avLst/>
              </a:prstGeom>
            </p:spPr>
          </p:pic>
          <p:pic>
            <p:nvPicPr>
              <p:cNvPr id="243" name="图形 242" descr="会议室"/>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2" y="2976"/>
                <a:ext cx="1440" cy="1440"/>
              </a:xfrm>
              <a:prstGeom prst="rect">
                <a:avLst/>
              </a:prstGeom>
            </p:spPr>
          </p:pic>
          <p:pic>
            <p:nvPicPr>
              <p:cNvPr id="41" name="图形 40" descr="程序员"/>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8" y="2921"/>
                <a:ext cx="1440" cy="1440"/>
              </a:xfrm>
              <a:prstGeom prst="rect">
                <a:avLst/>
              </a:prstGeom>
            </p:spPr>
          </p:pic>
          <p:pic>
            <p:nvPicPr>
              <p:cNvPr id="17" name="图形 16" descr="云计算"/>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2" y="2976"/>
                <a:ext cx="1440" cy="1440"/>
              </a:xfrm>
              <a:prstGeom prst="rect">
                <a:avLst/>
              </a:prstGeom>
            </p:spPr>
          </p:pic>
        </p:grpSp>
        <p:grpSp>
          <p:nvGrpSpPr>
            <p:cNvPr id="12" name="组合 11"/>
            <p:cNvGrpSpPr/>
            <p:nvPr/>
          </p:nvGrpSpPr>
          <p:grpSpPr>
            <a:xfrm>
              <a:off x="11045" y="6153"/>
              <a:ext cx="7548" cy="2623"/>
              <a:chOff x="11000" y="2940"/>
              <a:chExt cx="7548" cy="2623"/>
            </a:xfrm>
          </p:grpSpPr>
          <p:sp>
            <p:nvSpPr>
              <p:cNvPr id="50" name="文本框 49"/>
              <p:cNvSpPr txBox="1"/>
              <p:nvPr/>
            </p:nvSpPr>
            <p:spPr>
              <a:xfrm>
                <a:off x="11000" y="5080"/>
                <a:ext cx="2286" cy="483"/>
              </a:xfrm>
              <a:prstGeom prst="rect">
                <a:avLst/>
              </a:prstGeom>
              <a:noFill/>
            </p:spPr>
            <p:txBody>
              <a:bodyPr wrap="square" rtlCol="0">
                <a:spAutoFit/>
              </a:bodyPr>
              <a:p>
                <a:pPr algn="ctr"/>
                <a:r>
                  <a:rPr lang="en-US" altLang="zh-CN" sz="1400" b="1">
                    <a:solidFill>
                      <a:schemeClr val="tx1">
                        <a:lumMod val="75000"/>
                        <a:lumOff val="25000"/>
                      </a:schemeClr>
                    </a:solidFill>
                    <a:latin typeface=".萍方-简" panose="020B0100000000000000" charset="-122"/>
                    <a:ea typeface=".萍方-简" panose="020B0100000000000000" charset="-122"/>
                  </a:rPr>
                  <a:t>TEXT</a:t>
                </a:r>
                <a:endParaRPr lang="en-US" altLang="zh-CN" sz="2800">
                  <a:solidFill>
                    <a:schemeClr val="tx1">
                      <a:lumMod val="75000"/>
                      <a:lumOff val="25000"/>
                    </a:schemeClr>
                  </a:solidFill>
                  <a:latin typeface=".萍方-简" panose="020B0100000000000000" charset="-122"/>
                  <a:ea typeface=".萍方-简" panose="020B0100000000000000" charset="-122"/>
                </a:endParaRPr>
              </a:p>
            </p:txBody>
          </p:sp>
          <p:sp>
            <p:nvSpPr>
              <p:cNvPr id="51" name="文本框 50"/>
              <p:cNvSpPr txBox="1"/>
              <p:nvPr/>
            </p:nvSpPr>
            <p:spPr>
              <a:xfrm>
                <a:off x="13387" y="5047"/>
                <a:ext cx="2547" cy="483"/>
              </a:xfrm>
              <a:prstGeom prst="rect">
                <a:avLst/>
              </a:prstGeom>
              <a:noFill/>
            </p:spPr>
            <p:txBody>
              <a:bodyPr wrap="square" rtlCol="0">
                <a:spAutoFit/>
              </a:bodyPr>
              <a:p>
                <a:pPr algn="ctr"/>
                <a:r>
                  <a:rPr lang="en-US" altLang="zh-CN" sz="1400" b="1">
                    <a:solidFill>
                      <a:schemeClr val="tx1">
                        <a:lumMod val="75000"/>
                        <a:lumOff val="25000"/>
                      </a:schemeClr>
                    </a:solidFill>
                    <a:latin typeface=".萍方-简" panose="020B0100000000000000" charset="-122"/>
                    <a:ea typeface=".萍方-简" panose="020B0100000000000000" charset="-122"/>
                  </a:rPr>
                  <a:t>TEXT</a:t>
                </a:r>
                <a:endParaRPr lang="en-US" altLang="zh-CN" sz="2800">
                  <a:solidFill>
                    <a:schemeClr val="tx1">
                      <a:lumMod val="75000"/>
                      <a:lumOff val="25000"/>
                    </a:schemeClr>
                  </a:solidFill>
                  <a:latin typeface=".萍方-简" panose="020B0100000000000000" charset="-122"/>
                  <a:ea typeface=".萍方-简" panose="020B0100000000000000" charset="-122"/>
                </a:endParaRPr>
              </a:p>
            </p:txBody>
          </p:sp>
          <p:sp>
            <p:nvSpPr>
              <p:cNvPr id="52" name="文本框 51"/>
              <p:cNvSpPr txBox="1"/>
              <p:nvPr/>
            </p:nvSpPr>
            <p:spPr>
              <a:xfrm>
                <a:off x="16039" y="5054"/>
                <a:ext cx="2509" cy="483"/>
              </a:xfrm>
              <a:prstGeom prst="rect">
                <a:avLst/>
              </a:prstGeom>
              <a:noFill/>
            </p:spPr>
            <p:txBody>
              <a:bodyPr wrap="square" rtlCol="0">
                <a:spAutoFit/>
              </a:bodyPr>
              <a:p>
                <a:pPr algn="ctr"/>
                <a:r>
                  <a:rPr lang="en-US" altLang="zh-CN" sz="1400" b="1">
                    <a:solidFill>
                      <a:schemeClr val="tx1">
                        <a:lumMod val="75000"/>
                        <a:lumOff val="25000"/>
                      </a:schemeClr>
                    </a:solidFill>
                    <a:latin typeface=".萍方-简" panose="020B0100000000000000" charset="-122"/>
                    <a:ea typeface=".萍方-简" panose="020B0100000000000000" charset="-122"/>
                  </a:rPr>
                  <a:t>TEXT</a:t>
                </a:r>
                <a:endParaRPr lang="en-US" altLang="zh-CN" sz="2800">
                  <a:solidFill>
                    <a:schemeClr val="tx1">
                      <a:lumMod val="75000"/>
                      <a:lumOff val="25000"/>
                    </a:schemeClr>
                  </a:solidFill>
                  <a:latin typeface=".萍方-简" panose="020B0100000000000000" charset="-122"/>
                  <a:ea typeface=".萍方-简" panose="020B0100000000000000" charset="-122"/>
                </a:endParaRPr>
              </a:p>
            </p:txBody>
          </p:sp>
          <p:pic>
            <p:nvPicPr>
              <p:cNvPr id="73" name="图形 72" descr="组织结构图演示文稿"/>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80" y="2976"/>
                <a:ext cx="1440" cy="1440"/>
              </a:xfrm>
              <a:prstGeom prst="rect">
                <a:avLst/>
              </a:prstGeom>
            </p:spPr>
          </p:pic>
          <p:pic>
            <p:nvPicPr>
              <p:cNvPr id="33" name="图形 32" descr="有想法的人"/>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926" y="2976"/>
                <a:ext cx="1440" cy="1440"/>
              </a:xfrm>
              <a:prstGeom prst="rect">
                <a:avLst/>
              </a:prstGeom>
            </p:spPr>
          </p:pic>
          <p:pic>
            <p:nvPicPr>
              <p:cNvPr id="21" name="图形 20" descr="会议"/>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87" y="2940"/>
                <a:ext cx="1440" cy="1440"/>
              </a:xfrm>
              <a:prstGeom prst="rect">
                <a:avLst/>
              </a:prstGeom>
            </p:spPr>
          </p:pic>
        </p:grpSp>
      </p:grpSp>
      <p:pic>
        <p:nvPicPr>
          <p:cNvPr id="27" name="图片 26" descr="透明-横"/>
          <p:cNvPicPr>
            <a:picLocks noChangeAspect="1"/>
          </p:cNvPicPr>
          <p:nvPr/>
        </p:nvPicPr>
        <p:blipFill>
          <a:blip r:embed="rId15"/>
          <a:stretch>
            <a:fillRect/>
          </a:stretch>
        </p:blipFill>
        <p:spPr>
          <a:xfrm>
            <a:off x="9806940" y="130810"/>
            <a:ext cx="2075180" cy="803275"/>
          </a:xfrm>
          <a:prstGeom prst="rect">
            <a:avLst/>
          </a:prstGeom>
        </p:spPr>
      </p:pic>
      <p:sp>
        <p:nvSpPr>
          <p:cNvPr id="29" name="文本框 28"/>
          <p:cNvSpPr txBox="1"/>
          <p:nvPr/>
        </p:nvSpPr>
        <p:spPr>
          <a:xfrm>
            <a:off x="828675" y="1323975"/>
            <a:ext cx="6358255" cy="1345565"/>
          </a:xfrm>
          <a:prstGeom prst="rect">
            <a:avLst/>
          </a:prstGeom>
          <a:noFill/>
        </p:spPr>
        <p:txBody>
          <a:bodyPr wrap="square" rtlCol="0">
            <a:spAutoFit/>
          </a:bodyPr>
          <a:p>
            <a:pPr>
              <a:lnSpc>
                <a:spcPct val="170000"/>
              </a:lnSpc>
            </a:pPr>
            <a:r>
              <a:rPr lang="en-US" altLang="zh-CN" sz="1600" b="1">
                <a:solidFill>
                  <a:schemeClr val="tx1">
                    <a:lumMod val="75000"/>
                    <a:lumOff val="25000"/>
                  </a:schemeClr>
                </a:solidFill>
                <a:latin typeface=".萍方-简" panose="020B0100000000000000" charset="-122"/>
                <a:ea typeface=".萍方-简" panose="020B0100000000000000" charset="-122"/>
              </a:rPr>
              <a:t>·  </a:t>
            </a:r>
            <a:r>
              <a:rPr lang="zh-CN" sz="1600" b="1">
                <a:solidFill>
                  <a:schemeClr val="tx1">
                    <a:lumMod val="75000"/>
                    <a:lumOff val="25000"/>
                  </a:schemeClr>
                </a:solidFill>
                <a:latin typeface=".萍方-简" panose="020B0100000000000000" charset="-122"/>
                <a:ea typeface=".萍方-简" panose="020B0100000000000000" charset="-122"/>
                <a:sym typeface="+mn-ea"/>
              </a:rPr>
              <a:t>文字介绍文字介绍文字介绍文字介绍文字介绍</a:t>
            </a:r>
            <a:endParaRPr lang="zh-CN" altLang="en-US" sz="1600" b="1">
              <a:solidFill>
                <a:schemeClr val="tx1">
                  <a:lumMod val="75000"/>
                  <a:lumOff val="25000"/>
                </a:schemeClr>
              </a:solidFill>
              <a:latin typeface=".萍方-简" panose="020B0100000000000000" charset="-122"/>
              <a:ea typeface=".萍方-简" panose="020B0100000000000000" charset="-122"/>
            </a:endParaRPr>
          </a:p>
          <a:p>
            <a:pPr>
              <a:lnSpc>
                <a:spcPct val="170000"/>
              </a:lnSpc>
            </a:pPr>
            <a:r>
              <a:rPr lang="en-US" altLang="zh-CN" sz="1600" b="1">
                <a:solidFill>
                  <a:schemeClr val="tx1">
                    <a:lumMod val="75000"/>
                    <a:lumOff val="25000"/>
                  </a:schemeClr>
                </a:solidFill>
                <a:latin typeface=".萍方-简" panose="020B0100000000000000" charset="-122"/>
                <a:ea typeface=".萍方-简" panose="020B0100000000000000" charset="-122"/>
              </a:rPr>
              <a:t>·  </a:t>
            </a:r>
            <a:r>
              <a:rPr lang="zh-CN" sz="1600" b="1">
                <a:solidFill>
                  <a:schemeClr val="tx1">
                    <a:lumMod val="75000"/>
                    <a:lumOff val="25000"/>
                  </a:schemeClr>
                </a:solidFill>
                <a:latin typeface=".萍方-简" panose="020B0100000000000000" charset="-122"/>
                <a:ea typeface=".萍方-简" panose="020B0100000000000000" charset="-122"/>
                <a:sym typeface="+mn-ea"/>
              </a:rPr>
              <a:t>文字介绍文字介绍文字介绍文字介绍文字介绍文字介绍</a:t>
            </a:r>
            <a:endParaRPr lang="zh-CN" altLang="en-US" sz="1600" b="1">
              <a:solidFill>
                <a:schemeClr val="tx1">
                  <a:lumMod val="75000"/>
                  <a:lumOff val="25000"/>
                </a:schemeClr>
              </a:solidFill>
              <a:latin typeface=".萍方-简" panose="020B0100000000000000" charset="-122"/>
              <a:ea typeface=".萍方-简" panose="020B0100000000000000" charset="-122"/>
            </a:endParaRPr>
          </a:p>
          <a:p>
            <a:pPr>
              <a:lnSpc>
                <a:spcPct val="170000"/>
              </a:lnSpc>
            </a:pPr>
            <a:r>
              <a:rPr lang="en-US" altLang="zh-CN" sz="1600" b="1">
                <a:solidFill>
                  <a:schemeClr val="tx1">
                    <a:lumMod val="75000"/>
                    <a:lumOff val="25000"/>
                  </a:schemeClr>
                </a:solidFill>
                <a:latin typeface=".萍方-简" panose="020B0100000000000000" charset="-122"/>
                <a:ea typeface=".萍方-简" panose="020B0100000000000000" charset="-122"/>
              </a:rPr>
              <a:t>·  </a:t>
            </a:r>
            <a:r>
              <a:rPr lang="zh-CN" sz="1600" b="1">
                <a:solidFill>
                  <a:schemeClr val="tx1">
                    <a:lumMod val="75000"/>
                    <a:lumOff val="25000"/>
                  </a:schemeClr>
                </a:solidFill>
                <a:latin typeface=".萍方-简" panose="020B0100000000000000" charset="-122"/>
                <a:ea typeface=".萍方-简" panose="020B0100000000000000" charset="-122"/>
                <a:sym typeface="+mn-ea"/>
              </a:rPr>
              <a:t>文字介绍文字介绍文字介绍文字介绍文字介绍文字介绍</a:t>
            </a:r>
            <a:endParaRPr lang="zh-CN" altLang="en-US" sz="1600" b="1">
              <a:solidFill>
                <a:schemeClr val="tx1">
                  <a:lumMod val="75000"/>
                  <a:lumOff val="25000"/>
                </a:schemeClr>
              </a:solidFill>
              <a:latin typeface=".萍方-简" panose="020B0100000000000000" charset="-122"/>
              <a:ea typeface=".萍方-简" panose="020B0100000000000000" charset="-122"/>
            </a:endParaRPr>
          </a:p>
        </p:txBody>
      </p:sp>
      <p:cxnSp>
        <p:nvCxnSpPr>
          <p:cNvPr id="3" name="直接连接符 2"/>
          <p:cNvCxnSpPr/>
          <p:nvPr/>
        </p:nvCxnSpPr>
        <p:spPr>
          <a:xfrm>
            <a:off x="1978025" y="4201160"/>
            <a:ext cx="0" cy="1743075"/>
          </a:xfrm>
          <a:prstGeom prst="line">
            <a:avLst/>
          </a:prstGeom>
          <a:ln w="31750">
            <a:solidFill>
              <a:schemeClr val="bg1">
                <a:lumMod val="95000"/>
                <a:alpha val="62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730250" y="3335655"/>
            <a:ext cx="10658475" cy="0"/>
          </a:xfrm>
          <a:prstGeom prst="line">
            <a:avLst/>
          </a:prstGeom>
          <a:ln w="28575"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702685" y="4279900"/>
            <a:ext cx="0" cy="1743075"/>
          </a:xfrm>
          <a:prstGeom prst="line">
            <a:avLst/>
          </a:prstGeom>
          <a:ln w="31750">
            <a:solidFill>
              <a:schemeClr val="bg1">
                <a:lumMod val="95000"/>
                <a:alpha val="62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21275" y="4279900"/>
            <a:ext cx="0" cy="1743075"/>
          </a:xfrm>
          <a:prstGeom prst="line">
            <a:avLst/>
          </a:prstGeom>
          <a:ln w="31750">
            <a:solidFill>
              <a:schemeClr val="bg1">
                <a:lumMod val="95000"/>
                <a:alpha val="62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549005" y="4279900"/>
            <a:ext cx="0" cy="1743075"/>
          </a:xfrm>
          <a:prstGeom prst="line">
            <a:avLst/>
          </a:prstGeom>
          <a:ln w="31750">
            <a:solidFill>
              <a:schemeClr val="bg1">
                <a:lumMod val="95000"/>
                <a:alpha val="62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198735" y="4279900"/>
            <a:ext cx="0" cy="1743075"/>
          </a:xfrm>
          <a:prstGeom prst="line">
            <a:avLst/>
          </a:prstGeom>
          <a:ln w="31750">
            <a:solidFill>
              <a:schemeClr val="bg1">
                <a:lumMod val="95000"/>
                <a:alpha val="62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920865" y="4279900"/>
            <a:ext cx="0" cy="1743075"/>
          </a:xfrm>
          <a:prstGeom prst="line">
            <a:avLst/>
          </a:prstGeom>
          <a:ln w="31750">
            <a:solidFill>
              <a:schemeClr val="bg1">
                <a:lumMod val="95000"/>
                <a:alpha val="62000"/>
              </a:schemeClr>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79120" y="447675"/>
            <a:ext cx="3135630" cy="368300"/>
            <a:chOff x="912" y="705"/>
            <a:chExt cx="4938" cy="580"/>
          </a:xfrm>
        </p:grpSpPr>
        <p:sp>
          <p:nvSpPr>
            <p:cNvPr id="184" name="文本框 183"/>
            <p:cNvSpPr txBox="1"/>
            <p:nvPr/>
          </p:nvSpPr>
          <p:spPr>
            <a:xfrm>
              <a:off x="1305" y="705"/>
              <a:ext cx="4545" cy="580"/>
            </a:xfrm>
            <a:prstGeom prst="rect">
              <a:avLst/>
            </a:prstGeom>
            <a:noFill/>
          </p:spPr>
          <p:txBody>
            <a:bodyPr wrap="square" rtlCol="0">
              <a:spAutoFit/>
            </a:bodyPr>
            <a:p>
              <a:r>
                <a:rPr lang="zh-CN" altLang="en-US">
                  <a:latin typeface=".萍方-简" panose="020B0100000000000000" charset="-122"/>
                  <a:ea typeface=".萍方-简" panose="020B0100000000000000" charset="-122"/>
                </a:rPr>
                <a:t>文字介绍</a:t>
              </a:r>
              <a:endParaRPr lang="zh-CN" altLang="en-US">
                <a:latin typeface=".萍方-简" panose="020B0100000000000000" charset="-122"/>
                <a:ea typeface=".萍方-简" panose="020B0100000000000000" charset="-122"/>
              </a:endParaRPr>
            </a:p>
          </p:txBody>
        </p:sp>
        <p:sp>
          <p:nvSpPr>
            <p:cNvPr id="185" name="圆角矩形 184"/>
            <p:cNvSpPr/>
            <p:nvPr/>
          </p:nvSpPr>
          <p:spPr>
            <a:xfrm>
              <a:off x="912" y="718"/>
              <a:ext cx="150" cy="555"/>
            </a:xfrm>
            <a:prstGeom prst="roundRect">
              <a:avLst/>
            </a:prstGeom>
            <a:solidFill>
              <a:srgbClr val="DD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rcRect l="5048" t="15264" r="-109" b="13177"/>
          <a:stretch>
            <a:fillRect/>
          </a:stretch>
        </p:blipFill>
        <p:spPr>
          <a:xfrm>
            <a:off x="4411980" y="-19050"/>
            <a:ext cx="9624695" cy="6876415"/>
          </a:xfrm>
          <a:prstGeom prst="rect">
            <a:avLst/>
          </a:prstGeom>
        </p:spPr>
      </p:pic>
      <p:pic>
        <p:nvPicPr>
          <p:cNvPr id="8" name="图片 7"/>
          <p:cNvPicPr>
            <a:picLocks noChangeAspect="1"/>
          </p:cNvPicPr>
          <p:nvPr>
            <p:custDataLst>
              <p:tags r:id="rId3"/>
            </p:custDataLst>
          </p:nvPr>
        </p:nvPicPr>
        <p:blipFill>
          <a:blip r:embed="rId4"/>
          <a:srcRect t="32495" r="-108"/>
          <a:stretch>
            <a:fillRect/>
          </a:stretch>
        </p:blipFill>
        <p:spPr>
          <a:xfrm>
            <a:off x="10220325" y="-10160"/>
            <a:ext cx="1773555" cy="1176655"/>
          </a:xfrm>
          <a:prstGeom prst="rect">
            <a:avLst/>
          </a:prstGeom>
        </p:spPr>
      </p:pic>
      <p:pic>
        <p:nvPicPr>
          <p:cNvPr id="7" name="图片 6"/>
          <p:cNvPicPr>
            <a:picLocks noChangeAspect="1"/>
          </p:cNvPicPr>
          <p:nvPr>
            <p:custDataLst>
              <p:tags r:id="rId5"/>
            </p:custDataLst>
          </p:nvPr>
        </p:nvPicPr>
        <p:blipFill>
          <a:blip r:embed="rId2"/>
          <a:srcRect l="4923" t="7784" r="-109" b="11181"/>
          <a:stretch>
            <a:fillRect/>
          </a:stretch>
        </p:blipFill>
        <p:spPr>
          <a:xfrm>
            <a:off x="488950" y="0"/>
            <a:ext cx="8286750" cy="6861810"/>
          </a:xfrm>
          <a:prstGeom prst="rect">
            <a:avLst/>
          </a:prstGeom>
        </p:spPr>
      </p:pic>
      <p:sp>
        <p:nvSpPr>
          <p:cNvPr id="12" name="矩形 11"/>
          <p:cNvSpPr/>
          <p:nvPr userDrawn="1"/>
        </p:nvSpPr>
        <p:spPr>
          <a:xfrm>
            <a:off x="670560" y="1028700"/>
            <a:ext cx="10850563" cy="5108575"/>
          </a:xfrm>
          <a:prstGeom prst="rect">
            <a:avLst/>
          </a:prstGeom>
          <a:solidFill>
            <a:schemeClr val="bg1"/>
          </a:solidFill>
          <a:ln>
            <a:noFill/>
          </a:ln>
          <a:effectLst>
            <a:outerShdw blurRad="457200" sx="102000" sy="102000" algn="ctr" rotWithShape="0">
              <a:schemeClr val="tx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标题 13"/>
          <p:cNvSpPr>
            <a:spLocks noGrp="1"/>
          </p:cNvSpPr>
          <p:nvPr>
            <p:ph type="title"/>
          </p:nvPr>
        </p:nvSpPr>
        <p:spPr>
          <a:xfrm>
            <a:off x="5127625" y="2549525"/>
            <a:ext cx="3872230" cy="1376045"/>
          </a:xfrm>
        </p:spPr>
        <p:txBody>
          <a:bodyPr>
            <a:normAutofit/>
          </a:bodyPr>
          <a:p>
            <a:pPr algn="dist" fontAlgn="auto"/>
            <a:r>
              <a:rPr lang="zh-CN" altLang="en-US" dirty="0">
                <a:solidFill>
                  <a:schemeClr val="tx1">
                    <a:lumMod val="75000"/>
                    <a:lumOff val="25000"/>
                  </a:schemeClr>
                </a:solidFill>
                <a:latin typeface=".萍方-简" panose="020B0100000000000000" charset="-122"/>
                <a:ea typeface=".萍方-简" panose="020B0100000000000000" charset="-122"/>
              </a:rPr>
              <a:t>文字介绍</a:t>
            </a:r>
            <a:endParaRPr lang="zh-CN" altLang="en-US" dirty="0">
              <a:solidFill>
                <a:schemeClr val="tx1">
                  <a:lumMod val="75000"/>
                  <a:lumOff val="25000"/>
                </a:schemeClr>
              </a:solidFill>
              <a:latin typeface=".萍方-简" panose="020B0100000000000000" charset="-122"/>
              <a:ea typeface=".萍方-简" panose="020B0100000000000000" charset="-122"/>
            </a:endParaRPr>
          </a:p>
        </p:txBody>
      </p:sp>
      <p:sp>
        <p:nvSpPr>
          <p:cNvPr id="15" name="文本占位符 14"/>
          <p:cNvSpPr>
            <a:spLocks noGrp="1"/>
          </p:cNvSpPr>
          <p:nvPr>
            <p:ph type="body" idx="1"/>
          </p:nvPr>
        </p:nvSpPr>
        <p:spPr>
          <a:xfrm>
            <a:off x="5165725" y="3696335"/>
            <a:ext cx="2541270" cy="508000"/>
          </a:xfrm>
        </p:spPr>
        <p:txBody>
          <a:bodyPr/>
          <a:p>
            <a:pPr algn="dist" fontAlgn="auto">
              <a:lnSpc>
                <a:spcPct val="130000"/>
              </a:lnSpc>
            </a:pPr>
            <a:r>
              <a:rPr lang="en-US" altLang="zh-CN" sz="2000" dirty="0">
                <a:solidFill>
                  <a:schemeClr val="bg2">
                    <a:lumMod val="90000"/>
                  </a:schemeClr>
                </a:solidFill>
                <a:latin typeface=".萍方-简" panose="020B0100000000000000" charset="-122"/>
                <a:ea typeface=".萍方-简" panose="020B0100000000000000" charset="-122"/>
                <a:sym typeface="+mn-ea"/>
              </a:rPr>
              <a:t>TEXT TEXT TEXT</a:t>
            </a:r>
            <a:endParaRPr lang="en-US" altLang="zh-CN" sz="2000" dirty="0">
              <a:solidFill>
                <a:schemeClr val="bg2">
                  <a:lumMod val="90000"/>
                </a:schemeClr>
              </a:solidFill>
              <a:latin typeface=".萍方-简" panose="020B0100000000000000" charset="-122"/>
              <a:ea typeface=".萍方-简" panose="020B0100000000000000" charset="-122"/>
              <a:sym typeface="+mn-ea"/>
            </a:endParaRPr>
          </a:p>
        </p:txBody>
      </p:sp>
      <p:sp>
        <p:nvSpPr>
          <p:cNvPr id="17" name="矩形 16"/>
          <p:cNvSpPr/>
          <p:nvPr/>
        </p:nvSpPr>
        <p:spPr>
          <a:xfrm>
            <a:off x="-621665" y="-737870"/>
            <a:ext cx="2031365" cy="737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361690" y="2910840"/>
            <a:ext cx="1627505" cy="1014730"/>
          </a:xfrm>
          <a:prstGeom prst="rect">
            <a:avLst/>
          </a:prstGeom>
          <a:noFill/>
        </p:spPr>
        <p:txBody>
          <a:bodyPr wrap="square" rtlCol="0">
            <a:spAutoFit/>
          </a:bodyPr>
          <a:p>
            <a:r>
              <a:rPr lang="en-US" altLang="zh-CN" sz="6000">
                <a:solidFill>
                  <a:srgbClr val="E75D39"/>
                </a:solidFill>
                <a:latin typeface=".萍方-简" panose="020B0100000000000000" charset="-122"/>
                <a:ea typeface=".萍方-简" panose="020B0100000000000000" charset="-122"/>
              </a:rPr>
              <a:t>/02</a:t>
            </a:r>
            <a:endParaRPr lang="en-US" altLang="zh-CN" sz="6000">
              <a:solidFill>
                <a:srgbClr val="E75D39"/>
              </a:solidFill>
              <a:latin typeface=".萍方-简" panose="020B0100000000000000" charset="-122"/>
              <a:ea typeface=".萍方-简" panose="020B0100000000000000" charset="-122"/>
            </a:endParaRPr>
          </a:p>
        </p:txBody>
      </p:sp>
      <p:pic>
        <p:nvPicPr>
          <p:cNvPr id="5" name="图片 4"/>
          <p:cNvPicPr>
            <a:picLocks noChangeAspect="1"/>
          </p:cNvPicPr>
          <p:nvPr>
            <p:custDataLst>
              <p:tags r:id="rId6"/>
            </p:custDataLst>
          </p:nvPr>
        </p:nvPicPr>
        <p:blipFill>
          <a:blip r:embed="rId4"/>
          <a:srcRect l="35878" t="4480" r="-30897" b="-2769"/>
          <a:stretch>
            <a:fillRect/>
          </a:stretch>
        </p:blipFill>
        <p:spPr>
          <a:xfrm>
            <a:off x="-10160" y="5144135"/>
            <a:ext cx="1683385" cy="17132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a:xfrm>
            <a:off x="1119505" y="207645"/>
            <a:ext cx="3230880" cy="508000"/>
          </a:xfrm>
        </p:spPr>
        <p:txBody>
          <a:bodyPr>
            <a:noAutofit/>
          </a:bodyPr>
          <a:p>
            <a:pPr>
              <a:lnSpc>
                <a:spcPct val="130000"/>
              </a:lnSpc>
            </a:pPr>
            <a:r>
              <a:rPr lang="en-US" altLang="zh-CN" sz="1900">
                <a:solidFill>
                  <a:schemeClr val="bg2">
                    <a:lumMod val="90000"/>
                  </a:schemeClr>
                </a:solidFill>
                <a:latin typeface=".萍方-简" panose="020B0100000000000000" charset="-122"/>
                <a:ea typeface=".萍方-简" panose="020B0100000000000000" charset="-122"/>
                <a:sym typeface="+mn-ea"/>
              </a:rPr>
              <a:t>TEXT</a:t>
            </a:r>
            <a:endParaRPr lang="en-US" altLang="zh-CN" sz="1700" dirty="0">
              <a:solidFill>
                <a:schemeClr val="bg2">
                  <a:lumMod val="90000"/>
                </a:schemeClr>
              </a:solidFill>
              <a:latin typeface=".萍方-简" panose="020B0100000000000000" charset="-122"/>
              <a:ea typeface=".萍方-简" panose="020B0100000000000000" charset="-122"/>
              <a:sym typeface="+mn-ea"/>
            </a:endParaRPr>
          </a:p>
        </p:txBody>
      </p:sp>
      <p:sp>
        <p:nvSpPr>
          <p:cNvPr id="37" name="îṥḻíḍè"/>
          <p:cNvSpPr/>
          <p:nvPr/>
        </p:nvSpPr>
        <p:spPr>
          <a:xfrm rot="16200000">
            <a:off x="286688" y="3912709"/>
            <a:ext cx="2760688" cy="979488"/>
          </a:xfrm>
          <a:prstGeom prst="homePlate">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6" name="iṡľiḓê"/>
          <p:cNvSpPr/>
          <p:nvPr/>
        </p:nvSpPr>
        <p:spPr>
          <a:xfrm rot="16200000">
            <a:off x="8705215" y="3452495"/>
            <a:ext cx="3604895" cy="979805"/>
          </a:xfrm>
          <a:prstGeom prst="homePlate">
            <a:avLst/>
          </a:prstGeom>
          <a:solidFill>
            <a:srgbClr val="E75D39"/>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5" name="îṥḻíḍè"/>
          <p:cNvSpPr/>
          <p:nvPr/>
        </p:nvSpPr>
        <p:spPr>
          <a:xfrm rot="16200000">
            <a:off x="8145448" y="3912709"/>
            <a:ext cx="2760688" cy="979488"/>
          </a:xfrm>
          <a:prstGeom prst="homePlate">
            <a:avLst/>
          </a:prstGeom>
          <a:solidFill>
            <a:schemeClr val="accent2">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2" name="iṡľiḓê"/>
          <p:cNvSpPr/>
          <p:nvPr/>
        </p:nvSpPr>
        <p:spPr>
          <a:xfrm rot="16200000">
            <a:off x="594422" y="3315883"/>
            <a:ext cx="4141030" cy="979488"/>
          </a:xfrm>
          <a:prstGeom prst="homePlate">
            <a:avLst/>
          </a:prstGeom>
          <a:solidFill>
            <a:srgbClr val="E75D39"/>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1" name="îṥḻíḍè"/>
          <p:cNvSpPr/>
          <p:nvPr/>
        </p:nvSpPr>
        <p:spPr>
          <a:xfrm rot="16200000">
            <a:off x="7163738" y="3912074"/>
            <a:ext cx="2760688" cy="979488"/>
          </a:xfrm>
          <a:prstGeom prst="homePlate">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0" name="iṡľïďe"/>
          <p:cNvSpPr/>
          <p:nvPr/>
        </p:nvSpPr>
        <p:spPr>
          <a:xfrm rot="16200000">
            <a:off x="2405100" y="4052139"/>
            <a:ext cx="2481829" cy="979488"/>
          </a:xfrm>
          <a:prstGeom prst="homePlate">
            <a:avLst/>
          </a:prstGeom>
          <a:solidFill>
            <a:schemeClr val="accent2">
              <a:lumMod val="40000"/>
              <a:lumOff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5" name="c894fd13-772e-4be3-afab-27d865416d7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641132"/>
            <a:ext cx="12192000" cy="4502493"/>
            <a:chOff x="0" y="1641132"/>
            <a:chExt cx="12192000" cy="4502493"/>
          </a:xfrm>
        </p:grpSpPr>
        <p:sp>
          <p:nvSpPr>
            <p:cNvPr id="8" name="îṥḻíḍè"/>
            <p:cNvSpPr/>
            <p:nvPr/>
          </p:nvSpPr>
          <p:spPr>
            <a:xfrm rot="16200000">
              <a:off x="3246423" y="3912074"/>
              <a:ext cx="2760688" cy="979488"/>
            </a:xfrm>
            <a:prstGeom prst="homePlate">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 name="iṡľiḓê"/>
            <p:cNvSpPr/>
            <p:nvPr/>
          </p:nvSpPr>
          <p:spPr>
            <a:xfrm rot="16200000">
              <a:off x="3535742" y="3221903"/>
              <a:ext cx="4141030" cy="979488"/>
            </a:xfrm>
            <a:prstGeom prst="homePlate">
              <a:avLst/>
            </a:prstGeom>
            <a:solidFill>
              <a:srgbClr val="E75D39"/>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0" name="ï$ḷíde"/>
            <p:cNvSpPr/>
            <p:nvPr/>
          </p:nvSpPr>
          <p:spPr>
            <a:xfrm rot="16200000">
              <a:off x="4933517" y="3640189"/>
              <a:ext cx="3304458" cy="979488"/>
            </a:xfrm>
            <a:prstGeom prst="homePlate">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1" name="iṡľïďe"/>
            <p:cNvSpPr/>
            <p:nvPr/>
          </p:nvSpPr>
          <p:spPr>
            <a:xfrm rot="16200000">
              <a:off x="6324320" y="4051504"/>
              <a:ext cx="2481829" cy="979488"/>
            </a:xfrm>
            <a:prstGeom prst="homePlate">
              <a:avLst/>
            </a:prstGeom>
            <a:solidFill>
              <a:schemeClr val="accent2">
                <a:lumMod val="40000"/>
                <a:lumOff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6" name="îşlîḋê"/>
            <p:cNvSpPr/>
            <p:nvPr/>
          </p:nvSpPr>
          <p:spPr bwMode="auto">
            <a:xfrm>
              <a:off x="0" y="5744857"/>
              <a:ext cx="12192000" cy="398768"/>
            </a:xfrm>
            <a:prstGeom prst="rect">
              <a:avLst/>
            </a:prstGeom>
            <a:solidFill>
              <a:srgbClr val="6D0050"/>
            </a:solidFill>
            <a:ln w="38100">
              <a:noFill/>
            </a:ln>
          </p:spPr>
          <p:style>
            <a:lnRef idx="2">
              <a:schemeClr val="dk1"/>
            </a:lnRef>
            <a:fillRef idx="1">
              <a:schemeClr val="lt1"/>
            </a:fillRef>
            <a:effectRef idx="0">
              <a:schemeClr val="dk1"/>
            </a:effectRef>
            <a:fontRef idx="minor">
              <a:schemeClr val="dk1"/>
            </a:fontRef>
          </p:style>
          <p:txBody>
            <a:bodyPr rtlCol="0" anchor="ctr"/>
            <a:p>
              <a:pPr algn="ctr">
                <a:spcBef>
                  <a:spcPct val="0"/>
                </a:spcBef>
              </a:pPr>
              <a:r>
                <a:rPr lang="en-US" altLang="zh-CN" sz="1600">
                  <a:solidFill>
                    <a:schemeClr val="bg1"/>
                  </a:solidFill>
                  <a:latin typeface=".萍方-简" panose="020B0100000000000000" charset="-122"/>
                  <a:ea typeface=".萍方-简" panose="020B0100000000000000" charset="-122"/>
                  <a:sym typeface="+mn-ea"/>
                </a:rPr>
                <a:t>text</a:t>
              </a:r>
              <a:endParaRPr lang="zh-CN" altLang="en-US" sz="1600" dirty="0">
                <a:solidFill>
                  <a:schemeClr val="bg1"/>
                </a:solidFill>
                <a:latin typeface=".萍方-简" panose="020B0100000000000000" charset="-122"/>
                <a:ea typeface=".萍方-简" panose="020B0100000000000000" charset="-122"/>
              </a:endParaRPr>
            </a:p>
          </p:txBody>
        </p:sp>
      </p:grpSp>
      <p:grpSp>
        <p:nvGrpSpPr>
          <p:cNvPr id="4" name="组合 3"/>
          <p:cNvGrpSpPr/>
          <p:nvPr/>
        </p:nvGrpSpPr>
        <p:grpSpPr>
          <a:xfrm>
            <a:off x="579120" y="447675"/>
            <a:ext cx="3135630" cy="368300"/>
            <a:chOff x="912" y="705"/>
            <a:chExt cx="4938" cy="580"/>
          </a:xfrm>
        </p:grpSpPr>
        <p:sp>
          <p:nvSpPr>
            <p:cNvPr id="27" name="文本框 26"/>
            <p:cNvSpPr txBox="1"/>
            <p:nvPr/>
          </p:nvSpPr>
          <p:spPr>
            <a:xfrm>
              <a:off x="1305" y="705"/>
              <a:ext cx="4545" cy="580"/>
            </a:xfrm>
            <a:prstGeom prst="rect">
              <a:avLst/>
            </a:prstGeom>
            <a:noFill/>
          </p:spPr>
          <p:txBody>
            <a:bodyPr wrap="square" rtlCol="0">
              <a:spAutoFit/>
            </a:bodyPr>
            <a:p>
              <a:r>
                <a:rPr lang="zh-CN" altLang="en-US">
                  <a:latin typeface=".萍方-简" panose="020B0100000000000000" charset="-122"/>
                  <a:ea typeface=".萍方-简" panose="020B0100000000000000" charset="-122"/>
                </a:rPr>
                <a:t>文字介绍</a:t>
              </a:r>
              <a:endParaRPr lang="zh-CN" altLang="en-US">
                <a:latin typeface=".萍方-简" panose="020B0100000000000000" charset="-122"/>
                <a:ea typeface=".萍方-简" panose="020B0100000000000000" charset="-122"/>
              </a:endParaRPr>
            </a:p>
          </p:txBody>
        </p:sp>
        <p:sp>
          <p:nvSpPr>
            <p:cNvPr id="28" name="圆角矩形 27"/>
            <p:cNvSpPr/>
            <p:nvPr/>
          </p:nvSpPr>
          <p:spPr>
            <a:xfrm>
              <a:off x="912" y="718"/>
              <a:ext cx="150" cy="555"/>
            </a:xfrm>
            <a:prstGeom prst="roundRect">
              <a:avLst/>
            </a:prstGeom>
            <a:solidFill>
              <a:srgbClr val="DD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9" name="图片 28" descr="透明-横"/>
          <p:cNvPicPr>
            <a:picLocks noChangeAspect="1"/>
          </p:cNvPicPr>
          <p:nvPr/>
        </p:nvPicPr>
        <p:blipFill>
          <a:blip r:embed="rId2"/>
          <a:stretch>
            <a:fillRect/>
          </a:stretch>
        </p:blipFill>
        <p:spPr>
          <a:xfrm>
            <a:off x="9806940" y="130810"/>
            <a:ext cx="2075180" cy="803275"/>
          </a:xfrm>
          <a:prstGeom prst="rect">
            <a:avLst/>
          </a:prstGeom>
        </p:spPr>
      </p:pic>
      <p:sp>
        <p:nvSpPr>
          <p:cNvPr id="19" name="矩形 18"/>
          <p:cNvSpPr/>
          <p:nvPr/>
        </p:nvSpPr>
        <p:spPr>
          <a:xfrm>
            <a:off x="1243330" y="492696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1196975" y="5161280"/>
            <a:ext cx="946785" cy="275590"/>
          </a:xfrm>
          <a:prstGeom prst="rect">
            <a:avLst/>
          </a:prstGeom>
          <a:noFill/>
        </p:spPr>
        <p:txBody>
          <a:bodyPr wrap="square" rtlCol="0">
            <a:spAutoFit/>
          </a:bodyPr>
          <a:p>
            <a:pPr algn="ctr"/>
            <a:r>
              <a:rPr lang="en-US" altLang="zh-CN" sz="1200">
                <a:solidFill>
                  <a:schemeClr val="bg1"/>
                </a:solidFill>
                <a:latin typeface=".萍方-简" panose="020B0100000000000000" charset="-122"/>
                <a:ea typeface=".萍方-简" panose="020B0100000000000000" charset="-122"/>
                <a:sym typeface="+mn-ea"/>
              </a:rPr>
              <a:t>text</a:t>
            </a:r>
            <a:endParaRPr lang="en-US" altLang="zh-CN" sz="1200">
              <a:solidFill>
                <a:schemeClr val="bg1"/>
              </a:solidFill>
              <a:latin typeface=".萍方-简" panose="020B0100000000000000" charset="-122"/>
              <a:ea typeface=".萍方-简" panose="020B0100000000000000" charset="-122"/>
              <a:sym typeface="+mn-ea"/>
            </a:endParaRPr>
          </a:p>
        </p:txBody>
      </p:sp>
      <p:sp>
        <p:nvSpPr>
          <p:cNvPr id="21" name="矩形 20"/>
          <p:cNvSpPr/>
          <p:nvPr/>
        </p:nvSpPr>
        <p:spPr>
          <a:xfrm>
            <a:off x="2226945" y="493077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2043430" y="5161280"/>
            <a:ext cx="1223645" cy="275590"/>
          </a:xfrm>
          <a:prstGeom prst="rect">
            <a:avLst/>
          </a:prstGeom>
          <a:noFill/>
        </p:spPr>
        <p:txBody>
          <a:bodyPr wrap="square" rtlCol="0">
            <a:spAutoFit/>
          </a:bodyPr>
          <a:p>
            <a:pPr algn="ctr"/>
            <a:r>
              <a:rPr lang="en-US" altLang="zh-CN" sz="1200">
                <a:solidFill>
                  <a:schemeClr val="bg1"/>
                </a:solidFill>
                <a:latin typeface=".萍方-简" panose="020B0100000000000000" charset="-122"/>
                <a:ea typeface=".萍方-简" panose="020B0100000000000000" charset="-122"/>
                <a:sym typeface="+mn-ea"/>
              </a:rPr>
              <a:t>text</a:t>
            </a:r>
            <a:endParaRPr lang="zh-CN" altLang="en-US" sz="1200">
              <a:solidFill>
                <a:schemeClr val="bg1"/>
              </a:solidFill>
              <a:latin typeface=".萍方-简" panose="020B0100000000000000" charset="-122"/>
              <a:ea typeface=".萍方-简" panose="020B0100000000000000" charset="-122"/>
              <a:sym typeface="+mn-ea"/>
            </a:endParaRPr>
          </a:p>
        </p:txBody>
      </p:sp>
      <p:sp>
        <p:nvSpPr>
          <p:cNvPr id="22" name="矩形 21"/>
          <p:cNvSpPr/>
          <p:nvPr/>
        </p:nvSpPr>
        <p:spPr>
          <a:xfrm>
            <a:off x="3223260" y="493077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025140" y="5161280"/>
            <a:ext cx="1223645" cy="275590"/>
          </a:xfrm>
          <a:prstGeom prst="rect">
            <a:avLst/>
          </a:prstGeom>
          <a:noFill/>
        </p:spPr>
        <p:txBody>
          <a:bodyPr wrap="square" rtlCol="0">
            <a:spAutoFit/>
          </a:bodyPr>
          <a:p>
            <a:pPr algn="ctr"/>
            <a:r>
              <a:rPr lang="en-US" altLang="zh-CN" sz="1200">
                <a:solidFill>
                  <a:schemeClr val="bg1"/>
                </a:solidFill>
                <a:latin typeface=".萍方-简" panose="020B0100000000000000" charset="-122"/>
                <a:ea typeface=".萍方-简" panose="020B0100000000000000" charset="-122"/>
                <a:sym typeface="+mn-ea"/>
              </a:rPr>
              <a:t>text</a:t>
            </a:r>
            <a:endParaRPr lang="zh-CN" altLang="en-US" sz="1200">
              <a:solidFill>
                <a:schemeClr val="bg1"/>
              </a:solidFill>
              <a:latin typeface=".萍方-简" panose="020B0100000000000000" charset="-122"/>
              <a:ea typeface=".萍方-简" panose="020B0100000000000000" charset="-122"/>
              <a:sym typeface="+mn-ea"/>
            </a:endParaRPr>
          </a:p>
        </p:txBody>
      </p:sp>
      <p:sp>
        <p:nvSpPr>
          <p:cNvPr id="23" name="矩形 22"/>
          <p:cNvSpPr/>
          <p:nvPr/>
        </p:nvSpPr>
        <p:spPr>
          <a:xfrm>
            <a:off x="4210050" y="493077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023360" y="5161280"/>
            <a:ext cx="1223645" cy="275590"/>
          </a:xfrm>
          <a:prstGeom prst="rect">
            <a:avLst/>
          </a:prstGeom>
          <a:noFill/>
        </p:spPr>
        <p:txBody>
          <a:bodyPr wrap="square" rtlCol="0">
            <a:spAutoFit/>
          </a:bodyPr>
          <a:p>
            <a:pPr algn="ctr"/>
            <a:r>
              <a:rPr lang="en-US" altLang="zh-CN" sz="1200">
                <a:solidFill>
                  <a:schemeClr val="bg1"/>
                </a:solidFill>
                <a:latin typeface=".萍方-简" panose="020B0100000000000000" charset="-122"/>
                <a:ea typeface=".萍方-简" panose="020B0100000000000000" charset="-122"/>
                <a:sym typeface="+mn-ea"/>
              </a:rPr>
              <a:t>text</a:t>
            </a:r>
            <a:endParaRPr lang="zh-CN" altLang="en-US" sz="1200">
              <a:solidFill>
                <a:schemeClr val="bg1"/>
              </a:solidFill>
              <a:latin typeface=".萍方-简" panose="020B0100000000000000" charset="-122"/>
              <a:ea typeface=".萍方-简" panose="020B0100000000000000" charset="-122"/>
              <a:sym typeface="+mn-ea"/>
            </a:endParaRPr>
          </a:p>
        </p:txBody>
      </p:sp>
      <p:sp>
        <p:nvSpPr>
          <p:cNvPr id="24" name="矩形 23"/>
          <p:cNvSpPr/>
          <p:nvPr/>
        </p:nvSpPr>
        <p:spPr>
          <a:xfrm>
            <a:off x="5158105" y="493077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4984115" y="5161280"/>
            <a:ext cx="1223645" cy="275590"/>
          </a:xfrm>
          <a:prstGeom prst="rect">
            <a:avLst/>
          </a:prstGeom>
          <a:noFill/>
        </p:spPr>
        <p:txBody>
          <a:bodyPr wrap="square" rtlCol="0">
            <a:spAutoFit/>
          </a:bodyPr>
          <a:p>
            <a:pPr algn="ctr"/>
            <a:r>
              <a:rPr lang="en-US" altLang="zh-CN" sz="1200">
                <a:solidFill>
                  <a:schemeClr val="bg1"/>
                </a:solidFill>
                <a:latin typeface=".萍方-简" panose="020B0100000000000000" charset="-122"/>
                <a:ea typeface=".萍方-简" panose="020B0100000000000000" charset="-122"/>
                <a:sym typeface="+mn-ea"/>
              </a:rPr>
              <a:t>text</a:t>
            </a:r>
            <a:endParaRPr lang="zh-CN" altLang="en-US" sz="1200">
              <a:solidFill>
                <a:schemeClr val="bg1"/>
              </a:solidFill>
              <a:latin typeface=".萍方-简" panose="020B0100000000000000" charset="-122"/>
              <a:ea typeface=".萍方-简" panose="020B0100000000000000" charset="-122"/>
              <a:sym typeface="+mn-ea"/>
            </a:endParaRPr>
          </a:p>
        </p:txBody>
      </p:sp>
      <p:sp>
        <p:nvSpPr>
          <p:cNvPr id="25" name="矩形 24"/>
          <p:cNvSpPr/>
          <p:nvPr/>
        </p:nvSpPr>
        <p:spPr>
          <a:xfrm>
            <a:off x="6162675" y="493077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5984240" y="5161280"/>
            <a:ext cx="1223645" cy="275590"/>
          </a:xfrm>
          <a:prstGeom prst="rect">
            <a:avLst/>
          </a:prstGeom>
          <a:noFill/>
        </p:spPr>
        <p:txBody>
          <a:bodyPr wrap="square" rtlCol="0">
            <a:spAutoFit/>
          </a:bodyPr>
          <a:p>
            <a:pPr algn="ctr"/>
            <a:r>
              <a:rPr lang="en-US" altLang="zh-CN" sz="1200">
                <a:solidFill>
                  <a:schemeClr val="bg1"/>
                </a:solidFill>
                <a:latin typeface=".萍方-简" panose="020B0100000000000000" charset="-122"/>
                <a:ea typeface=".萍方-简" panose="020B0100000000000000" charset="-122"/>
                <a:sym typeface="+mn-ea"/>
              </a:rPr>
              <a:t>text</a:t>
            </a:r>
            <a:endParaRPr lang="zh-CN" altLang="en-US" sz="1200">
              <a:solidFill>
                <a:schemeClr val="bg1"/>
              </a:solidFill>
              <a:latin typeface=".萍方-简" panose="020B0100000000000000" charset="-122"/>
              <a:ea typeface=".萍方-简" panose="020B0100000000000000" charset="-122"/>
              <a:sym typeface="+mn-ea"/>
            </a:endParaRPr>
          </a:p>
        </p:txBody>
      </p:sp>
      <p:sp>
        <p:nvSpPr>
          <p:cNvPr id="26" name="矩形 25"/>
          <p:cNvSpPr/>
          <p:nvPr/>
        </p:nvSpPr>
        <p:spPr>
          <a:xfrm>
            <a:off x="7141845" y="492696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939280" y="5142865"/>
            <a:ext cx="1252220" cy="294005"/>
          </a:xfrm>
          <a:prstGeom prst="rect">
            <a:avLst/>
          </a:prstGeom>
          <a:noFill/>
        </p:spPr>
        <p:txBody>
          <a:bodyPr wrap="square" rtlCol="0">
            <a:spAutoFit/>
          </a:bodyPr>
          <a:p>
            <a:pPr algn="ctr">
              <a:lnSpc>
                <a:spcPct val="110000"/>
              </a:lnSpc>
            </a:pPr>
            <a:r>
              <a:rPr lang="en-US" altLang="zh-CN" sz="1200">
                <a:solidFill>
                  <a:schemeClr val="bg1"/>
                </a:solidFill>
                <a:latin typeface=".萍方-简" panose="020B0100000000000000" charset="-122"/>
                <a:ea typeface=".萍方-简" panose="020B0100000000000000" charset="-122"/>
                <a:sym typeface="+mn-ea"/>
              </a:rPr>
              <a:t>text</a:t>
            </a:r>
            <a:endParaRPr lang="zh-CN" altLang="en-US" sz="1200">
              <a:solidFill>
                <a:schemeClr val="bg1"/>
              </a:solidFill>
              <a:latin typeface=".萍方-简" panose="020B0100000000000000" charset="-122"/>
              <a:ea typeface=".萍方-简" panose="020B0100000000000000" charset="-122"/>
              <a:sym typeface="+mn-ea"/>
            </a:endParaRPr>
          </a:p>
        </p:txBody>
      </p:sp>
      <p:sp>
        <p:nvSpPr>
          <p:cNvPr id="33" name="矩形 32"/>
          <p:cNvSpPr/>
          <p:nvPr/>
        </p:nvSpPr>
        <p:spPr>
          <a:xfrm>
            <a:off x="8126730" y="492696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7924800" y="4994275"/>
            <a:ext cx="1223645" cy="275590"/>
          </a:xfrm>
          <a:prstGeom prst="rect">
            <a:avLst/>
          </a:prstGeom>
          <a:noFill/>
        </p:spPr>
        <p:txBody>
          <a:bodyPr wrap="square" rtlCol="0">
            <a:spAutoFit/>
          </a:bodyPr>
          <a:p>
            <a:pPr algn="ctr"/>
            <a:r>
              <a:rPr lang="en-US" altLang="zh-CN" sz="1200">
                <a:solidFill>
                  <a:schemeClr val="bg1"/>
                </a:solidFill>
                <a:latin typeface=".萍方-简" panose="020B0100000000000000" charset="-122"/>
                <a:ea typeface=".萍方-简" panose="020B0100000000000000" charset="-122"/>
                <a:sym typeface="+mn-ea"/>
              </a:rPr>
              <a:t>text</a:t>
            </a:r>
            <a:endParaRPr lang="zh-CN" altLang="en-US" sz="1200">
              <a:solidFill>
                <a:schemeClr val="bg1"/>
              </a:solidFill>
              <a:latin typeface=".萍方-简" panose="020B0100000000000000" charset="-122"/>
              <a:ea typeface=".萍方-简" panose="020B0100000000000000" charset="-122"/>
              <a:sym typeface="+mn-ea"/>
            </a:endParaRPr>
          </a:p>
        </p:txBody>
      </p:sp>
      <p:sp>
        <p:nvSpPr>
          <p:cNvPr id="34" name="矩形 33"/>
          <p:cNvSpPr/>
          <p:nvPr/>
        </p:nvSpPr>
        <p:spPr>
          <a:xfrm>
            <a:off x="9102090" y="492061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8923020" y="5161280"/>
            <a:ext cx="1223645" cy="275590"/>
          </a:xfrm>
          <a:prstGeom prst="rect">
            <a:avLst/>
          </a:prstGeom>
          <a:noFill/>
        </p:spPr>
        <p:txBody>
          <a:bodyPr wrap="square" rtlCol="0">
            <a:spAutoFit/>
          </a:bodyPr>
          <a:p>
            <a:pPr algn="ctr"/>
            <a:r>
              <a:rPr lang="en-US" altLang="zh-CN" sz="1200">
                <a:solidFill>
                  <a:schemeClr val="bg1"/>
                </a:solidFill>
                <a:latin typeface=".萍方-简" panose="020B0100000000000000" charset="-122"/>
                <a:ea typeface=".萍方-简" panose="020B0100000000000000" charset="-122"/>
                <a:sym typeface="+mn-ea"/>
              </a:rPr>
              <a:t>text</a:t>
            </a:r>
            <a:endParaRPr lang="zh-CN" altLang="en-US" sz="1200">
              <a:solidFill>
                <a:schemeClr val="bg1"/>
              </a:solidFill>
              <a:latin typeface=".萍方-简" panose="020B0100000000000000" charset="-122"/>
              <a:ea typeface=".萍方-简" panose="020B0100000000000000" charset="-122"/>
              <a:sym typeface="+mn-ea"/>
            </a:endParaRPr>
          </a:p>
        </p:txBody>
      </p:sp>
      <p:sp>
        <p:nvSpPr>
          <p:cNvPr id="40" name="矩形 39"/>
          <p:cNvSpPr/>
          <p:nvPr/>
        </p:nvSpPr>
        <p:spPr>
          <a:xfrm>
            <a:off x="10100310" y="4930775"/>
            <a:ext cx="845820" cy="772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9925050" y="5161280"/>
            <a:ext cx="1223645" cy="275590"/>
          </a:xfrm>
          <a:prstGeom prst="rect">
            <a:avLst/>
          </a:prstGeom>
          <a:noFill/>
        </p:spPr>
        <p:txBody>
          <a:bodyPr wrap="square" rtlCol="0">
            <a:spAutoFit/>
          </a:bodyPr>
          <a:p>
            <a:pPr algn="ctr"/>
            <a:r>
              <a:rPr lang="en-US" altLang="zh-CN" sz="1200">
                <a:solidFill>
                  <a:schemeClr val="bg1"/>
                </a:solidFill>
                <a:latin typeface=".萍方-简" panose="020B0100000000000000" charset="-122"/>
                <a:ea typeface=".萍方-简" panose="020B0100000000000000" charset="-122"/>
                <a:sym typeface="+mn-ea"/>
              </a:rPr>
              <a:t>text</a:t>
            </a:r>
            <a:endParaRPr lang="zh-CN" altLang="en-US" sz="1200">
              <a:solidFill>
                <a:schemeClr val="bg1"/>
              </a:solidFill>
              <a:latin typeface=".萍方-简" panose="020B0100000000000000" charset="-122"/>
              <a:ea typeface=".萍方-简" panose="020B0100000000000000" charset="-122"/>
              <a:sym typeface="+mn-ea"/>
            </a:endParaRPr>
          </a:p>
        </p:txBody>
      </p:sp>
      <p:pic>
        <p:nvPicPr>
          <p:cNvPr id="41"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0015" y="3300730"/>
            <a:ext cx="552450" cy="552450"/>
          </a:xfrm>
          <a:prstGeom prst="rect">
            <a:avLst/>
          </a:prstGeom>
        </p:spPr>
      </p:pic>
      <p:pic>
        <p:nvPicPr>
          <p:cNvPr id="42"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3630" y="1925320"/>
            <a:ext cx="552450" cy="552450"/>
          </a:xfrm>
          <a:prstGeom prst="rect">
            <a:avLst/>
          </a:prstGeom>
        </p:spPr>
      </p:pic>
      <p:pic>
        <p:nvPicPr>
          <p:cNvPr id="43"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9310" y="3529330"/>
            <a:ext cx="552450" cy="552450"/>
          </a:xfrm>
          <a:prstGeom prst="rect">
            <a:avLst/>
          </a:prstGeom>
        </p:spPr>
      </p:pic>
      <p:pic>
        <p:nvPicPr>
          <p:cNvPr id="44"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0385" y="3300095"/>
            <a:ext cx="552450" cy="552450"/>
          </a:xfrm>
          <a:prstGeom prst="rect">
            <a:avLst/>
          </a:prstGeom>
        </p:spPr>
      </p:pic>
      <p:pic>
        <p:nvPicPr>
          <p:cNvPr id="45"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0190" y="1925320"/>
            <a:ext cx="552450" cy="552450"/>
          </a:xfrm>
          <a:prstGeom prst="rect">
            <a:avLst/>
          </a:prstGeom>
        </p:spPr>
      </p:pic>
      <p:pic>
        <p:nvPicPr>
          <p:cNvPr id="46"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9995" y="2818130"/>
            <a:ext cx="552450" cy="552450"/>
          </a:xfrm>
          <a:prstGeom prst="rect">
            <a:avLst/>
          </a:prstGeom>
        </p:spPr>
      </p:pic>
      <p:pic>
        <p:nvPicPr>
          <p:cNvPr id="47"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8530" y="3624580"/>
            <a:ext cx="552450" cy="552450"/>
          </a:xfrm>
          <a:prstGeom prst="rect">
            <a:avLst/>
          </a:prstGeom>
        </p:spPr>
      </p:pic>
      <p:pic>
        <p:nvPicPr>
          <p:cNvPr id="48"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0715" y="3370580"/>
            <a:ext cx="552450" cy="552450"/>
          </a:xfrm>
          <a:prstGeom prst="rect">
            <a:avLst/>
          </a:prstGeom>
        </p:spPr>
      </p:pic>
      <p:pic>
        <p:nvPicPr>
          <p:cNvPr id="49"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8935" y="3328670"/>
            <a:ext cx="552450" cy="552450"/>
          </a:xfrm>
          <a:prstGeom prst="rect">
            <a:avLst/>
          </a:prstGeom>
        </p:spPr>
      </p:pic>
      <p:pic>
        <p:nvPicPr>
          <p:cNvPr id="50" name="图形 23" descr="单级齿轮"/>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1755" y="2468880"/>
            <a:ext cx="552450" cy="5524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2" name="组合 151"/>
          <p:cNvGrpSpPr/>
          <p:nvPr/>
        </p:nvGrpSpPr>
        <p:grpSpPr>
          <a:xfrm>
            <a:off x="4421505" y="2146935"/>
            <a:ext cx="3328035" cy="492125"/>
            <a:chOff x="1900" y="3386"/>
            <a:chExt cx="15532" cy="775"/>
          </a:xfrm>
        </p:grpSpPr>
        <p:cxnSp>
          <p:nvCxnSpPr>
            <p:cNvPr id="153" name="直接连接符 152"/>
            <p:cNvCxnSpPr/>
            <p:nvPr/>
          </p:nvCxnSpPr>
          <p:spPr>
            <a:xfrm>
              <a:off x="1900" y="3406"/>
              <a:ext cx="15533" cy="0"/>
            </a:xfrm>
            <a:prstGeom prst="line">
              <a:avLst/>
            </a:prstGeom>
            <a:ln w="28575" cmpd="sng">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17432" y="3386"/>
              <a:ext cx="0" cy="770"/>
            </a:xfrm>
            <a:prstGeom prst="line">
              <a:avLst/>
            </a:prstGeom>
            <a:ln w="28575" cmpd="sng">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1909" y="3391"/>
              <a:ext cx="0" cy="770"/>
            </a:xfrm>
            <a:prstGeom prst="line">
              <a:avLst/>
            </a:prstGeom>
            <a:ln w="28575" cmpd="sng">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8" name="组合 147"/>
          <p:cNvGrpSpPr/>
          <p:nvPr/>
        </p:nvGrpSpPr>
        <p:grpSpPr>
          <a:xfrm>
            <a:off x="2819400" y="2143760"/>
            <a:ext cx="6681470" cy="492125"/>
            <a:chOff x="1900" y="3386"/>
            <a:chExt cx="15532" cy="775"/>
          </a:xfrm>
        </p:grpSpPr>
        <p:cxnSp>
          <p:nvCxnSpPr>
            <p:cNvPr id="149" name="直接连接符 148"/>
            <p:cNvCxnSpPr/>
            <p:nvPr/>
          </p:nvCxnSpPr>
          <p:spPr>
            <a:xfrm>
              <a:off x="1900" y="3406"/>
              <a:ext cx="15533" cy="0"/>
            </a:xfrm>
            <a:prstGeom prst="line">
              <a:avLst/>
            </a:prstGeom>
            <a:ln w="28575" cmpd="sng">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7432" y="3386"/>
              <a:ext cx="0" cy="770"/>
            </a:xfrm>
            <a:prstGeom prst="line">
              <a:avLst/>
            </a:prstGeom>
            <a:ln w="28575" cmpd="sng">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1909" y="3391"/>
              <a:ext cx="0" cy="770"/>
            </a:xfrm>
            <a:prstGeom prst="line">
              <a:avLst/>
            </a:prstGeom>
            <a:ln w="28575" cmpd="sng">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a:off x="1206500" y="2150110"/>
            <a:ext cx="9862820" cy="492125"/>
            <a:chOff x="1900" y="3386"/>
            <a:chExt cx="15532" cy="775"/>
          </a:xfrm>
        </p:grpSpPr>
        <p:cxnSp>
          <p:nvCxnSpPr>
            <p:cNvPr id="143" name="直接连接符 142"/>
            <p:cNvCxnSpPr/>
            <p:nvPr/>
          </p:nvCxnSpPr>
          <p:spPr>
            <a:xfrm>
              <a:off x="1900" y="3406"/>
              <a:ext cx="15533" cy="0"/>
            </a:xfrm>
            <a:prstGeom prst="line">
              <a:avLst/>
            </a:prstGeom>
            <a:ln w="28575" cmpd="sng">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17432" y="3386"/>
              <a:ext cx="0" cy="770"/>
            </a:xfrm>
            <a:prstGeom prst="line">
              <a:avLst/>
            </a:prstGeom>
            <a:ln w="28575" cmpd="sng">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1909" y="3391"/>
              <a:ext cx="0" cy="770"/>
            </a:xfrm>
            <a:prstGeom prst="line">
              <a:avLst/>
            </a:prstGeom>
            <a:ln w="28575" cmpd="sng">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 name="文本占位符 1"/>
          <p:cNvSpPr>
            <a:spLocks noGrp="1"/>
          </p:cNvSpPr>
          <p:nvPr>
            <p:ph type="body" idx="1"/>
          </p:nvPr>
        </p:nvSpPr>
        <p:spPr>
          <a:xfrm>
            <a:off x="1119505" y="207645"/>
            <a:ext cx="3230880" cy="508000"/>
          </a:xfrm>
        </p:spPr>
        <p:txBody>
          <a:bodyPr>
            <a:noAutofit/>
          </a:bodyPr>
          <a:p>
            <a:pPr>
              <a:lnSpc>
                <a:spcPct val="130000"/>
              </a:lnSpc>
            </a:pPr>
            <a:r>
              <a:rPr lang="en-US" altLang="zh-CN" sz="1900">
                <a:solidFill>
                  <a:schemeClr val="bg2">
                    <a:lumMod val="90000"/>
                  </a:schemeClr>
                </a:solidFill>
                <a:latin typeface=".萍方-简" panose="020B0100000000000000" charset="-122"/>
                <a:ea typeface=".萍方-简" panose="020B0100000000000000" charset="-122"/>
                <a:sym typeface="+mn-ea"/>
              </a:rPr>
              <a:t>TEXT</a:t>
            </a:r>
            <a:endParaRPr lang="en-US" altLang="zh-CN" sz="1700" dirty="0">
              <a:solidFill>
                <a:schemeClr val="bg2">
                  <a:lumMod val="90000"/>
                </a:schemeClr>
              </a:solidFill>
              <a:latin typeface=".萍方-简" panose="020B0100000000000000" charset="-122"/>
              <a:ea typeface=".萍方-简" panose="020B0100000000000000" charset="-122"/>
              <a:sym typeface="+mn-ea"/>
            </a:endParaRPr>
          </a:p>
        </p:txBody>
      </p:sp>
      <p:grpSp>
        <p:nvGrpSpPr>
          <p:cNvPr id="4" name="组合 3"/>
          <p:cNvGrpSpPr/>
          <p:nvPr/>
        </p:nvGrpSpPr>
        <p:grpSpPr>
          <a:xfrm>
            <a:off x="579120" y="447675"/>
            <a:ext cx="3135630" cy="368300"/>
            <a:chOff x="912" y="705"/>
            <a:chExt cx="4938" cy="580"/>
          </a:xfrm>
        </p:grpSpPr>
        <p:sp>
          <p:nvSpPr>
            <p:cNvPr id="27" name="文本框 26"/>
            <p:cNvSpPr txBox="1"/>
            <p:nvPr/>
          </p:nvSpPr>
          <p:spPr>
            <a:xfrm>
              <a:off x="1305" y="705"/>
              <a:ext cx="4545" cy="580"/>
            </a:xfrm>
            <a:prstGeom prst="rect">
              <a:avLst/>
            </a:prstGeom>
            <a:noFill/>
          </p:spPr>
          <p:txBody>
            <a:bodyPr wrap="square" rtlCol="0">
              <a:spAutoFit/>
            </a:bodyPr>
            <a:p>
              <a:r>
                <a:rPr lang="zh-CN" altLang="en-US">
                  <a:latin typeface=".萍方-简" panose="020B0100000000000000" charset="-122"/>
                  <a:ea typeface=".萍方-简" panose="020B0100000000000000" charset="-122"/>
                </a:rPr>
                <a:t>文字介绍</a:t>
              </a:r>
              <a:endParaRPr lang="zh-CN" altLang="en-US">
                <a:latin typeface=".萍方-简" panose="020B0100000000000000" charset="-122"/>
                <a:ea typeface=".萍方-简" panose="020B0100000000000000" charset="-122"/>
              </a:endParaRPr>
            </a:p>
          </p:txBody>
        </p:sp>
        <p:sp>
          <p:nvSpPr>
            <p:cNvPr id="28" name="圆角矩形 27"/>
            <p:cNvSpPr/>
            <p:nvPr/>
          </p:nvSpPr>
          <p:spPr>
            <a:xfrm>
              <a:off x="912" y="718"/>
              <a:ext cx="150" cy="555"/>
            </a:xfrm>
            <a:prstGeom prst="roundRect">
              <a:avLst/>
            </a:prstGeom>
            <a:solidFill>
              <a:srgbClr val="DD5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9" name="图片 28" descr="透明-横"/>
          <p:cNvPicPr>
            <a:picLocks noChangeAspect="1"/>
          </p:cNvPicPr>
          <p:nvPr/>
        </p:nvPicPr>
        <p:blipFill>
          <a:blip r:embed="rId1"/>
          <a:stretch>
            <a:fillRect/>
          </a:stretch>
        </p:blipFill>
        <p:spPr>
          <a:xfrm>
            <a:off x="9806940" y="130810"/>
            <a:ext cx="2075180" cy="803275"/>
          </a:xfrm>
          <a:prstGeom prst="rect">
            <a:avLst/>
          </a:prstGeom>
        </p:spPr>
      </p:pic>
      <p:cxnSp>
        <p:nvCxnSpPr>
          <p:cNvPr id="94" name="直接连接符 93"/>
          <p:cNvCxnSpPr>
            <a:stCxn id="89" idx="4"/>
          </p:cNvCxnSpPr>
          <p:nvPr/>
        </p:nvCxnSpPr>
        <p:spPr>
          <a:xfrm>
            <a:off x="6092825" y="2494280"/>
            <a:ext cx="0" cy="169545"/>
          </a:xfrm>
          <a:prstGeom prst="line">
            <a:avLst/>
          </a:prstGeom>
          <a:ln w="222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0" name="组合 139"/>
          <p:cNvGrpSpPr/>
          <p:nvPr/>
        </p:nvGrpSpPr>
        <p:grpSpPr>
          <a:xfrm>
            <a:off x="330835" y="1122834"/>
            <a:ext cx="11675745" cy="4869026"/>
            <a:chOff x="521" y="1768"/>
            <a:chExt cx="18387" cy="7668"/>
          </a:xfrm>
        </p:grpSpPr>
        <p:grpSp>
          <p:nvGrpSpPr>
            <p:cNvPr id="139" name="组合 138"/>
            <p:cNvGrpSpPr/>
            <p:nvPr/>
          </p:nvGrpSpPr>
          <p:grpSpPr>
            <a:xfrm>
              <a:off x="521" y="1768"/>
              <a:ext cx="18387" cy="7668"/>
              <a:chOff x="521" y="2338"/>
              <a:chExt cx="18387" cy="7668"/>
            </a:xfrm>
          </p:grpSpPr>
          <p:sp>
            <p:nvSpPr>
              <p:cNvPr id="117" name="iṧ1iḓé"/>
              <p:cNvSpPr/>
              <p:nvPr/>
            </p:nvSpPr>
            <p:spPr>
              <a:xfrm>
                <a:off x="16397" y="5972"/>
                <a:ext cx="2511" cy="4034"/>
              </a:xfrm>
              <a:prstGeom prst="roundRect">
                <a:avLst>
                  <a:gd name="adj" fmla="val 819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16" name="iṧ1iḓé"/>
              <p:cNvSpPr/>
              <p:nvPr/>
            </p:nvSpPr>
            <p:spPr>
              <a:xfrm>
                <a:off x="13750" y="5972"/>
                <a:ext cx="2511" cy="4034"/>
              </a:xfrm>
              <a:prstGeom prst="roundRect">
                <a:avLst>
                  <a:gd name="adj" fmla="val 819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15" name="iṧ1iḓé"/>
              <p:cNvSpPr/>
              <p:nvPr/>
            </p:nvSpPr>
            <p:spPr>
              <a:xfrm>
                <a:off x="11099" y="5972"/>
                <a:ext cx="2511" cy="4034"/>
              </a:xfrm>
              <a:prstGeom prst="roundRect">
                <a:avLst>
                  <a:gd name="adj" fmla="val 819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13" name="iṧ1iḓé"/>
              <p:cNvSpPr/>
              <p:nvPr/>
            </p:nvSpPr>
            <p:spPr>
              <a:xfrm>
                <a:off x="8447" y="5972"/>
                <a:ext cx="2511" cy="4034"/>
              </a:xfrm>
              <a:prstGeom prst="roundRect">
                <a:avLst>
                  <a:gd name="adj" fmla="val 819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12" name="iṧ1iḓé"/>
              <p:cNvSpPr/>
              <p:nvPr/>
            </p:nvSpPr>
            <p:spPr>
              <a:xfrm>
                <a:off x="5810" y="5972"/>
                <a:ext cx="2511" cy="4034"/>
              </a:xfrm>
              <a:prstGeom prst="roundRect">
                <a:avLst>
                  <a:gd name="adj" fmla="val 819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r>
                  <a:rPr lang="en-US"/>
                  <a:t> </a:t>
                </a:r>
                <a:endParaRPr lang="en-US"/>
              </a:p>
            </p:txBody>
          </p:sp>
          <p:sp>
            <p:nvSpPr>
              <p:cNvPr id="111" name="iṧ1iḓé"/>
              <p:cNvSpPr/>
              <p:nvPr/>
            </p:nvSpPr>
            <p:spPr>
              <a:xfrm>
                <a:off x="3173" y="5972"/>
                <a:ext cx="2511" cy="4034"/>
              </a:xfrm>
              <a:prstGeom prst="roundRect">
                <a:avLst>
                  <a:gd name="adj" fmla="val 819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10" name="iṧ1iḓé"/>
              <p:cNvSpPr/>
              <p:nvPr/>
            </p:nvSpPr>
            <p:spPr>
              <a:xfrm>
                <a:off x="521" y="5972"/>
                <a:ext cx="2511" cy="4034"/>
              </a:xfrm>
              <a:prstGeom prst="roundRect">
                <a:avLst>
                  <a:gd name="adj" fmla="val 8192"/>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9" name="îśľiďè"/>
              <p:cNvSpPr/>
              <p:nvPr/>
            </p:nvSpPr>
            <p:spPr>
              <a:xfrm>
                <a:off x="8515" y="2338"/>
                <a:ext cx="2160" cy="2160"/>
              </a:xfrm>
              <a:prstGeom prst="ellipse">
                <a:avLst/>
              </a:prstGeom>
              <a:solidFill>
                <a:srgbClr val="DD592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0" name="íślîde"/>
              <p:cNvSpPr/>
              <p:nvPr/>
            </p:nvSpPr>
            <p:spPr bwMode="auto">
              <a:xfrm>
                <a:off x="8953" y="2907"/>
                <a:ext cx="1214" cy="112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p>
                <a:pPr algn="ctr"/>
              </a:p>
            </p:txBody>
          </p:sp>
          <p:sp>
            <p:nvSpPr>
              <p:cNvPr id="95" name="isľîḋe"/>
              <p:cNvSpPr/>
              <p:nvPr/>
            </p:nvSpPr>
            <p:spPr>
              <a:xfrm>
                <a:off x="1062" y="4677"/>
                <a:ext cx="1694" cy="1694"/>
              </a:xfrm>
              <a:prstGeom prst="ellipse">
                <a:avLst/>
              </a:prstGeom>
              <a:solidFill>
                <a:srgbClr val="DD592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6" name="isľîḋe"/>
              <p:cNvSpPr/>
              <p:nvPr/>
            </p:nvSpPr>
            <p:spPr>
              <a:xfrm>
                <a:off x="3610" y="4677"/>
                <a:ext cx="1694" cy="1694"/>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7" name="isľîḋe"/>
              <p:cNvSpPr/>
              <p:nvPr/>
            </p:nvSpPr>
            <p:spPr>
              <a:xfrm>
                <a:off x="6158" y="4677"/>
                <a:ext cx="1694" cy="1694"/>
              </a:xfrm>
              <a:prstGeom prst="ellipse">
                <a:avLst/>
              </a:prstGeom>
              <a:solidFill>
                <a:srgbClr val="DD592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8" name="isľîḋe"/>
              <p:cNvSpPr/>
              <p:nvPr/>
            </p:nvSpPr>
            <p:spPr>
              <a:xfrm>
                <a:off x="11338" y="4662"/>
                <a:ext cx="1694" cy="1694"/>
              </a:xfrm>
              <a:prstGeom prst="ellipse">
                <a:avLst/>
              </a:prstGeom>
              <a:solidFill>
                <a:srgbClr val="DD592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99" name="isľîḋe"/>
              <p:cNvSpPr/>
              <p:nvPr/>
            </p:nvSpPr>
            <p:spPr>
              <a:xfrm>
                <a:off x="14103" y="4662"/>
                <a:ext cx="1694" cy="1694"/>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00" name="isľîḋe"/>
              <p:cNvSpPr/>
              <p:nvPr/>
            </p:nvSpPr>
            <p:spPr>
              <a:xfrm>
                <a:off x="16737" y="4662"/>
                <a:ext cx="1694" cy="1694"/>
              </a:xfrm>
              <a:prstGeom prst="ellipse">
                <a:avLst/>
              </a:prstGeom>
              <a:solidFill>
                <a:srgbClr val="DD592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01" name="isľîḋe"/>
              <p:cNvSpPr/>
              <p:nvPr/>
            </p:nvSpPr>
            <p:spPr>
              <a:xfrm>
                <a:off x="8706" y="4677"/>
                <a:ext cx="1694" cy="1694"/>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02" name="文本框 101"/>
              <p:cNvSpPr txBox="1"/>
              <p:nvPr/>
            </p:nvSpPr>
            <p:spPr>
              <a:xfrm>
                <a:off x="1261" y="5282"/>
                <a:ext cx="1450" cy="483"/>
              </a:xfrm>
              <a:prstGeom prst="rect">
                <a:avLst/>
              </a:prstGeom>
              <a:noFill/>
            </p:spPr>
            <p:txBody>
              <a:bodyPr wrap="square" rtlCol="0">
                <a:spAutoFit/>
              </a:bodyPr>
              <a:p>
                <a:r>
                  <a:rPr lang="en-US" altLang="zh-CN" sz="1400" b="1">
                    <a:solidFill>
                      <a:schemeClr val="bg1"/>
                    </a:solidFill>
                    <a:latin typeface=".萍方-简" panose="020B0100000000000000" charset="-122"/>
                    <a:ea typeface=".萍方-简" panose="020B0100000000000000" charset="-122"/>
                  </a:rPr>
                  <a:t>text</a:t>
                </a:r>
                <a:endParaRPr lang="en-US" altLang="zh-CN" sz="1400" b="1">
                  <a:solidFill>
                    <a:schemeClr val="bg1"/>
                  </a:solidFill>
                  <a:latin typeface=".萍方-简" panose="020B0100000000000000" charset="-122"/>
                  <a:ea typeface=".萍方-简" panose="020B0100000000000000" charset="-122"/>
                </a:endParaRPr>
              </a:p>
            </p:txBody>
          </p:sp>
          <p:sp>
            <p:nvSpPr>
              <p:cNvPr id="105" name="文本框 104"/>
              <p:cNvSpPr txBox="1"/>
              <p:nvPr/>
            </p:nvSpPr>
            <p:spPr>
              <a:xfrm>
                <a:off x="3747" y="5283"/>
                <a:ext cx="1450" cy="483"/>
              </a:xfrm>
              <a:prstGeom prst="rect">
                <a:avLst/>
              </a:prstGeom>
              <a:noFill/>
            </p:spPr>
            <p:txBody>
              <a:bodyPr wrap="square" rtlCol="0">
                <a:spAutoFit/>
              </a:bodyPr>
              <a:p>
                <a:r>
                  <a:rPr lang="en-US" altLang="zh-CN" sz="1400" b="1">
                    <a:solidFill>
                      <a:schemeClr val="bg1"/>
                    </a:solidFill>
                    <a:latin typeface=".萍方-简" panose="020B0100000000000000" charset="-122"/>
                    <a:ea typeface=".萍方-简" panose="020B0100000000000000" charset="-122"/>
                  </a:rPr>
                  <a:t>text</a:t>
                </a:r>
                <a:endParaRPr lang="en-US" altLang="zh-CN" sz="1400" b="1">
                  <a:solidFill>
                    <a:schemeClr val="bg1"/>
                  </a:solidFill>
                  <a:latin typeface=".萍方-简" panose="020B0100000000000000" charset="-122"/>
                  <a:ea typeface=".萍方-简" panose="020B0100000000000000" charset="-122"/>
                </a:endParaRPr>
              </a:p>
            </p:txBody>
          </p:sp>
          <p:sp>
            <p:nvSpPr>
              <p:cNvPr id="121" name="文本框 120"/>
              <p:cNvSpPr txBox="1"/>
              <p:nvPr/>
            </p:nvSpPr>
            <p:spPr>
              <a:xfrm>
                <a:off x="6082" y="5282"/>
                <a:ext cx="2000" cy="483"/>
              </a:xfrm>
              <a:prstGeom prst="rect">
                <a:avLst/>
              </a:prstGeom>
              <a:noFill/>
            </p:spPr>
            <p:txBody>
              <a:bodyPr wrap="square" rtlCol="0">
                <a:spAutoFit/>
              </a:bodyPr>
              <a:p>
                <a:r>
                  <a:rPr lang="en-US" altLang="zh-CN" sz="1400" b="1">
                    <a:solidFill>
                      <a:schemeClr val="bg1"/>
                    </a:solidFill>
                    <a:latin typeface=".萍方-简" panose="020B0100000000000000" charset="-122"/>
                    <a:ea typeface=".萍方-简" panose="020B0100000000000000" charset="-122"/>
                  </a:rPr>
                  <a:t>text</a:t>
                </a:r>
                <a:endParaRPr lang="en-US" altLang="zh-CN" sz="1400" b="1">
                  <a:solidFill>
                    <a:schemeClr val="bg1"/>
                  </a:solidFill>
                  <a:latin typeface=".萍方-简" panose="020B0100000000000000" charset="-122"/>
                  <a:ea typeface=".萍方-简" panose="020B0100000000000000" charset="-122"/>
                </a:endParaRPr>
              </a:p>
            </p:txBody>
          </p:sp>
          <p:sp>
            <p:nvSpPr>
              <p:cNvPr id="122" name="文本框 121"/>
              <p:cNvSpPr txBox="1"/>
              <p:nvPr/>
            </p:nvSpPr>
            <p:spPr>
              <a:xfrm>
                <a:off x="8708" y="5282"/>
                <a:ext cx="2000" cy="483"/>
              </a:xfrm>
              <a:prstGeom prst="rect">
                <a:avLst/>
              </a:prstGeom>
              <a:noFill/>
            </p:spPr>
            <p:txBody>
              <a:bodyPr wrap="square" rtlCol="0">
                <a:spAutoFit/>
              </a:bodyPr>
              <a:p>
                <a:r>
                  <a:rPr lang="en-US" altLang="zh-CN" sz="1400" b="1">
                    <a:solidFill>
                      <a:schemeClr val="bg1"/>
                    </a:solidFill>
                    <a:latin typeface=".萍方-简" panose="020B0100000000000000" charset="-122"/>
                    <a:ea typeface=".萍方-简" panose="020B0100000000000000" charset="-122"/>
                  </a:rPr>
                  <a:t>text</a:t>
                </a:r>
                <a:endParaRPr lang="en-US" altLang="zh-CN" sz="1400" b="1">
                  <a:solidFill>
                    <a:schemeClr val="bg1"/>
                  </a:solidFill>
                  <a:latin typeface=".萍方-简" panose="020B0100000000000000" charset="-122"/>
                  <a:ea typeface=".萍方-简" panose="020B0100000000000000" charset="-122"/>
                </a:endParaRPr>
              </a:p>
            </p:txBody>
          </p:sp>
          <p:sp>
            <p:nvSpPr>
              <p:cNvPr id="123" name="文本框 122"/>
              <p:cNvSpPr txBox="1"/>
              <p:nvPr/>
            </p:nvSpPr>
            <p:spPr>
              <a:xfrm>
                <a:off x="11434" y="5282"/>
                <a:ext cx="1577" cy="483"/>
              </a:xfrm>
              <a:prstGeom prst="rect">
                <a:avLst/>
              </a:prstGeom>
              <a:noFill/>
            </p:spPr>
            <p:txBody>
              <a:bodyPr wrap="square" rtlCol="0">
                <a:spAutoFit/>
              </a:bodyPr>
              <a:p>
                <a:r>
                  <a:rPr lang="en-US" altLang="zh-CN" sz="1400" b="1">
                    <a:solidFill>
                      <a:schemeClr val="bg1"/>
                    </a:solidFill>
                    <a:latin typeface=".萍方-简" panose="020B0100000000000000" charset="-122"/>
                    <a:ea typeface=".萍方-简" panose="020B0100000000000000" charset="-122"/>
                  </a:rPr>
                  <a:t>text</a:t>
                </a:r>
                <a:endParaRPr lang="en-US" altLang="zh-CN" sz="1400" b="1">
                  <a:solidFill>
                    <a:schemeClr val="bg1"/>
                  </a:solidFill>
                  <a:latin typeface=".萍方-简" panose="020B0100000000000000" charset="-122"/>
                  <a:ea typeface=".萍方-简" panose="020B0100000000000000" charset="-122"/>
                </a:endParaRPr>
              </a:p>
            </p:txBody>
          </p:sp>
          <p:sp>
            <p:nvSpPr>
              <p:cNvPr id="124" name="文本框 123"/>
              <p:cNvSpPr txBox="1"/>
              <p:nvPr/>
            </p:nvSpPr>
            <p:spPr>
              <a:xfrm>
                <a:off x="14329" y="5283"/>
                <a:ext cx="1596" cy="483"/>
              </a:xfrm>
              <a:prstGeom prst="rect">
                <a:avLst/>
              </a:prstGeom>
              <a:noFill/>
            </p:spPr>
            <p:txBody>
              <a:bodyPr wrap="square" rtlCol="0">
                <a:spAutoFit/>
              </a:bodyPr>
              <a:p>
                <a:r>
                  <a:rPr lang="en-US" altLang="zh-CN" sz="1400" b="1">
                    <a:solidFill>
                      <a:schemeClr val="bg1"/>
                    </a:solidFill>
                    <a:latin typeface=".萍方-简" panose="020B0100000000000000" charset="-122"/>
                    <a:ea typeface=".萍方-简" panose="020B0100000000000000" charset="-122"/>
                  </a:rPr>
                  <a:t>text</a:t>
                </a:r>
                <a:endParaRPr lang="en-US" altLang="zh-CN" sz="1400" b="1">
                  <a:solidFill>
                    <a:schemeClr val="bg1"/>
                  </a:solidFill>
                  <a:latin typeface=".萍方-简" panose="020B0100000000000000" charset="-122"/>
                  <a:ea typeface=".萍方-简" panose="020B0100000000000000" charset="-122"/>
                </a:endParaRPr>
              </a:p>
            </p:txBody>
          </p:sp>
          <p:sp>
            <p:nvSpPr>
              <p:cNvPr id="125" name="文本框 124"/>
              <p:cNvSpPr txBox="1"/>
              <p:nvPr/>
            </p:nvSpPr>
            <p:spPr>
              <a:xfrm>
                <a:off x="16858" y="5282"/>
                <a:ext cx="1589" cy="483"/>
              </a:xfrm>
              <a:prstGeom prst="rect">
                <a:avLst/>
              </a:prstGeom>
              <a:noFill/>
            </p:spPr>
            <p:txBody>
              <a:bodyPr wrap="square" rtlCol="0">
                <a:spAutoFit/>
              </a:bodyPr>
              <a:p>
                <a:r>
                  <a:rPr lang="en-US" altLang="zh-CN" sz="1400" b="1">
                    <a:solidFill>
                      <a:schemeClr val="bg1"/>
                    </a:solidFill>
                    <a:latin typeface=".萍方-简" panose="020B0100000000000000" charset="-122"/>
                    <a:ea typeface=".萍方-简" panose="020B0100000000000000" charset="-122"/>
                  </a:rPr>
                  <a:t>text</a:t>
                </a:r>
                <a:endParaRPr lang="en-US" altLang="zh-CN" sz="1400" b="1">
                  <a:solidFill>
                    <a:schemeClr val="bg1"/>
                  </a:solidFill>
                  <a:latin typeface=".萍方-简" panose="020B0100000000000000" charset="-122"/>
                  <a:ea typeface=".萍方-简" panose="020B0100000000000000" charset="-122"/>
                </a:endParaRPr>
              </a:p>
            </p:txBody>
          </p:sp>
        </p:grpSp>
        <p:grpSp>
          <p:nvGrpSpPr>
            <p:cNvPr id="106" name="组合 105"/>
            <p:cNvGrpSpPr/>
            <p:nvPr/>
          </p:nvGrpSpPr>
          <p:grpSpPr>
            <a:xfrm>
              <a:off x="695" y="5884"/>
              <a:ext cx="2155" cy="1685"/>
              <a:chOff x="815" y="6484"/>
              <a:chExt cx="2155" cy="1685"/>
            </a:xfrm>
          </p:grpSpPr>
          <p:sp>
            <p:nvSpPr>
              <p:cNvPr id="103" name="文本框 102"/>
              <p:cNvSpPr txBox="1"/>
              <p:nvPr/>
            </p:nvSpPr>
            <p:spPr>
              <a:xfrm>
                <a:off x="830" y="6484"/>
                <a:ext cx="2016" cy="483"/>
              </a:xfrm>
              <a:prstGeom prst="rect">
                <a:avLst/>
              </a:prstGeom>
              <a:noFill/>
            </p:spPr>
            <p:txBody>
              <a:bodyPr wrap="square" rtlCol="0">
                <a:spAutoFit/>
              </a:bodyPr>
              <a:p>
                <a:r>
                  <a:rPr lang="en-US" altLang="zh-CN" sz="1400">
                    <a:solidFill>
                      <a:schemeClr val="tx1">
                        <a:lumMod val="75000"/>
                        <a:lumOff val="25000"/>
                      </a:schemeClr>
                    </a:solidFill>
                    <a:latin typeface=".萍方-简" panose="020B0100000000000000" charset="-122"/>
                    <a:ea typeface=".萍方-简" panose="020B0100000000000000" charset="-122"/>
                  </a:rPr>
                  <a:t>TEXT</a:t>
                </a:r>
                <a:endParaRPr lang="en-US" altLang="zh-CN" sz="1400">
                  <a:solidFill>
                    <a:schemeClr val="tx1">
                      <a:lumMod val="75000"/>
                      <a:lumOff val="25000"/>
                    </a:schemeClr>
                  </a:solidFill>
                  <a:latin typeface=".萍方-简" panose="020B0100000000000000" charset="-122"/>
                  <a:ea typeface=".萍方-简" panose="020B0100000000000000" charset="-122"/>
                </a:endParaRPr>
              </a:p>
            </p:txBody>
          </p:sp>
          <p:sp>
            <p:nvSpPr>
              <p:cNvPr id="104" name="文本框 103"/>
              <p:cNvSpPr txBox="1"/>
              <p:nvPr/>
            </p:nvSpPr>
            <p:spPr>
              <a:xfrm>
                <a:off x="815" y="7080"/>
                <a:ext cx="2155" cy="1089"/>
              </a:xfrm>
              <a:prstGeom prst="rect">
                <a:avLst/>
              </a:prstGeom>
              <a:noFill/>
            </p:spPr>
            <p:txBody>
              <a:bodyPr wrap="square" rtlCol="0">
                <a:spAutoFit/>
              </a:bodyPr>
              <a:p>
                <a:pPr algn="just">
                  <a:lnSpc>
                    <a:spcPct val="130000"/>
                  </a:lnSpc>
                </a:pPr>
                <a:r>
                  <a:rPr lang="en-US" altLang="zh-CN" sz="1000" dirty="0">
                    <a:sym typeface="+mn-ea"/>
                  </a:rPr>
                  <a:t>Copy paste fonts. Choose the only option to retain text.</a:t>
                </a:r>
                <a:endParaRPr lang="en-US" altLang="zh-CN" sz="1000" b="1">
                  <a:solidFill>
                    <a:schemeClr val="tx1">
                      <a:lumMod val="75000"/>
                      <a:lumOff val="25000"/>
                    </a:schemeClr>
                  </a:solidFill>
                  <a:latin typeface=".萍方-简" panose="020B0100000000000000" charset="-122"/>
                  <a:ea typeface=".萍方-简" panose="020B0100000000000000" charset="-122"/>
                </a:endParaRPr>
              </a:p>
            </p:txBody>
          </p:sp>
        </p:grpSp>
        <p:grpSp>
          <p:nvGrpSpPr>
            <p:cNvPr id="107" name="组合 106"/>
            <p:cNvGrpSpPr/>
            <p:nvPr/>
          </p:nvGrpSpPr>
          <p:grpSpPr>
            <a:xfrm>
              <a:off x="3298" y="5884"/>
              <a:ext cx="2251" cy="888"/>
              <a:chOff x="814" y="6484"/>
              <a:chExt cx="2251" cy="888"/>
            </a:xfrm>
          </p:grpSpPr>
          <p:sp>
            <p:nvSpPr>
              <p:cNvPr id="108" name="文本框 107"/>
              <p:cNvSpPr txBox="1"/>
              <p:nvPr/>
            </p:nvSpPr>
            <p:spPr>
              <a:xfrm>
                <a:off x="860" y="6484"/>
                <a:ext cx="2016" cy="483"/>
              </a:xfrm>
              <a:prstGeom prst="rect">
                <a:avLst/>
              </a:prstGeom>
              <a:noFill/>
            </p:spPr>
            <p:txBody>
              <a:bodyPr wrap="square" rtlCol="0">
                <a:spAutoFit/>
              </a:bodyPr>
              <a:p>
                <a:r>
                  <a:rPr lang="en-US" altLang="zh-CN" sz="1400">
                    <a:solidFill>
                      <a:schemeClr val="tx1">
                        <a:lumMod val="75000"/>
                        <a:lumOff val="25000"/>
                      </a:schemeClr>
                    </a:solidFill>
                    <a:latin typeface=".萍方-简" panose="020B0100000000000000" charset="-122"/>
                    <a:ea typeface=".萍方-简" panose="020B0100000000000000" charset="-122"/>
                  </a:rPr>
                  <a:t>TEXT</a:t>
                </a:r>
                <a:endParaRPr lang="en-US" altLang="zh-CN" sz="1400">
                  <a:solidFill>
                    <a:schemeClr val="tx1">
                      <a:lumMod val="75000"/>
                      <a:lumOff val="25000"/>
                    </a:schemeClr>
                  </a:solidFill>
                  <a:latin typeface=".萍方-简" panose="020B0100000000000000" charset="-122"/>
                  <a:ea typeface=".萍方-简" panose="020B0100000000000000" charset="-122"/>
                </a:endParaRPr>
              </a:p>
            </p:txBody>
          </p:sp>
          <p:sp>
            <p:nvSpPr>
              <p:cNvPr id="109" name="文本框 108"/>
              <p:cNvSpPr txBox="1"/>
              <p:nvPr/>
            </p:nvSpPr>
            <p:spPr>
              <a:xfrm>
                <a:off x="814" y="7080"/>
                <a:ext cx="2251" cy="292"/>
              </a:xfrm>
              <a:prstGeom prst="rect">
                <a:avLst/>
              </a:prstGeom>
              <a:noFill/>
            </p:spPr>
            <p:txBody>
              <a:bodyPr wrap="square" rtlCol="0">
                <a:spAutoFit/>
              </a:bodyPr>
              <a:p>
                <a:pPr algn="ctr">
                  <a:lnSpc>
                    <a:spcPct val="120000"/>
                  </a:lnSpc>
                </a:pPr>
                <a:r>
                  <a:rPr lang="en-US" altLang="zh-CN" sz="1000" dirty="0">
                    <a:sym typeface="+mn-ea"/>
                  </a:rPr>
                  <a:t>Copy paste fonts. Choose the only option to retain text.</a:t>
                </a:r>
                <a:endParaRPr lang="zh-CN" altLang="en-US" sz="1000" b="1">
                  <a:solidFill>
                    <a:schemeClr val="tx1">
                      <a:lumMod val="75000"/>
                      <a:lumOff val="25000"/>
                    </a:schemeClr>
                  </a:solidFill>
                  <a:latin typeface=".萍方-简" panose="020B0100000000000000" charset="-122"/>
                  <a:ea typeface=".萍方-简" panose="020B0100000000000000" charset="-122"/>
                </a:endParaRPr>
              </a:p>
            </p:txBody>
          </p:sp>
        </p:grpSp>
        <p:grpSp>
          <p:nvGrpSpPr>
            <p:cNvPr id="118" name="组合 117"/>
            <p:cNvGrpSpPr/>
            <p:nvPr/>
          </p:nvGrpSpPr>
          <p:grpSpPr>
            <a:xfrm>
              <a:off x="5811" y="5884"/>
              <a:ext cx="2700" cy="932"/>
              <a:chOff x="650" y="6484"/>
              <a:chExt cx="2700" cy="932"/>
            </a:xfrm>
          </p:grpSpPr>
          <p:sp>
            <p:nvSpPr>
              <p:cNvPr id="119" name="文本框 118"/>
              <p:cNvSpPr txBox="1"/>
              <p:nvPr/>
            </p:nvSpPr>
            <p:spPr>
              <a:xfrm>
                <a:off x="650" y="6484"/>
                <a:ext cx="2700" cy="483"/>
              </a:xfrm>
              <a:prstGeom prst="rect">
                <a:avLst/>
              </a:prstGeom>
              <a:noFill/>
            </p:spPr>
            <p:txBody>
              <a:bodyPr wrap="square" rtlCol="0">
                <a:spAutoFit/>
              </a:bodyPr>
              <a:p>
                <a:r>
                  <a:rPr lang="en-US" altLang="zh-CN" sz="1400">
                    <a:solidFill>
                      <a:schemeClr val="tx1">
                        <a:lumMod val="75000"/>
                        <a:lumOff val="25000"/>
                      </a:schemeClr>
                    </a:solidFill>
                    <a:latin typeface=".萍方-简" panose="020B0100000000000000" charset="-122"/>
                    <a:ea typeface=".萍方-简" panose="020B0100000000000000" charset="-122"/>
                  </a:rPr>
                  <a:t>TEXT</a:t>
                </a:r>
                <a:endParaRPr lang="en-US" altLang="zh-CN" sz="1400">
                  <a:solidFill>
                    <a:schemeClr val="tx1">
                      <a:lumMod val="75000"/>
                      <a:lumOff val="25000"/>
                    </a:schemeClr>
                  </a:solidFill>
                  <a:latin typeface=".萍方-简" panose="020B0100000000000000" charset="-122"/>
                  <a:ea typeface=".萍方-简" panose="020B0100000000000000" charset="-122"/>
                </a:endParaRPr>
              </a:p>
            </p:txBody>
          </p:sp>
          <p:sp>
            <p:nvSpPr>
              <p:cNvPr id="120" name="文本框 119"/>
              <p:cNvSpPr txBox="1"/>
              <p:nvPr/>
            </p:nvSpPr>
            <p:spPr>
              <a:xfrm>
                <a:off x="689" y="7080"/>
                <a:ext cx="2346" cy="336"/>
              </a:xfrm>
              <a:prstGeom prst="rect">
                <a:avLst/>
              </a:prstGeom>
              <a:noFill/>
            </p:spPr>
            <p:txBody>
              <a:bodyPr wrap="square" rtlCol="0">
                <a:spAutoFit/>
              </a:bodyPr>
              <a:p>
                <a:pPr algn="ctr">
                  <a:lnSpc>
                    <a:spcPct val="120000"/>
                  </a:lnSpc>
                </a:pPr>
                <a:r>
                  <a:rPr lang="en-US" altLang="zh-CN" sz="1000" dirty="0">
                    <a:sym typeface="+mn-ea"/>
                  </a:rPr>
                  <a:t>Copy paste fonts. Choose the only option to retain text.</a:t>
                </a:r>
                <a:endParaRPr lang="zh-CN" altLang="en-US" sz="1000" b="1">
                  <a:solidFill>
                    <a:schemeClr val="tx1">
                      <a:lumMod val="75000"/>
                      <a:lumOff val="25000"/>
                    </a:schemeClr>
                  </a:solidFill>
                  <a:latin typeface=".萍方-简" panose="020B0100000000000000" charset="-122"/>
                  <a:ea typeface=".萍方-简" panose="020B0100000000000000" charset="-122"/>
                </a:endParaRPr>
              </a:p>
            </p:txBody>
          </p:sp>
        </p:grpSp>
        <p:grpSp>
          <p:nvGrpSpPr>
            <p:cNvPr id="126" name="组合 125"/>
            <p:cNvGrpSpPr/>
            <p:nvPr/>
          </p:nvGrpSpPr>
          <p:grpSpPr>
            <a:xfrm>
              <a:off x="8522" y="5884"/>
              <a:ext cx="2371" cy="990"/>
              <a:chOff x="800" y="6484"/>
              <a:chExt cx="2371" cy="990"/>
            </a:xfrm>
          </p:grpSpPr>
          <p:sp>
            <p:nvSpPr>
              <p:cNvPr id="127" name="文本框 126"/>
              <p:cNvSpPr txBox="1"/>
              <p:nvPr/>
            </p:nvSpPr>
            <p:spPr>
              <a:xfrm>
                <a:off x="800" y="6484"/>
                <a:ext cx="2371" cy="483"/>
              </a:xfrm>
              <a:prstGeom prst="rect">
                <a:avLst/>
              </a:prstGeom>
              <a:noFill/>
            </p:spPr>
            <p:txBody>
              <a:bodyPr wrap="square" rtlCol="0">
                <a:spAutoFit/>
              </a:bodyPr>
              <a:p>
                <a:r>
                  <a:rPr lang="en-US" altLang="zh-CN" sz="1400">
                    <a:solidFill>
                      <a:schemeClr val="tx1">
                        <a:lumMod val="75000"/>
                        <a:lumOff val="25000"/>
                      </a:schemeClr>
                    </a:solidFill>
                    <a:latin typeface=".萍方-简" panose="020B0100000000000000" charset="-122"/>
                    <a:ea typeface=".萍方-简" panose="020B0100000000000000" charset="-122"/>
                    <a:sym typeface="+mn-ea"/>
                  </a:rPr>
                  <a:t>TEXT</a:t>
                </a:r>
                <a:endParaRPr lang="zh-CN" altLang="en-US" sz="1400">
                  <a:solidFill>
                    <a:schemeClr val="tx1">
                      <a:lumMod val="75000"/>
                      <a:lumOff val="25000"/>
                    </a:schemeClr>
                  </a:solidFill>
                  <a:latin typeface=".萍方-简" panose="020B0100000000000000" charset="-122"/>
                  <a:ea typeface=".萍方-简" panose="020B0100000000000000" charset="-122"/>
                </a:endParaRPr>
              </a:p>
            </p:txBody>
          </p:sp>
          <p:sp>
            <p:nvSpPr>
              <p:cNvPr id="128" name="文本框 127"/>
              <p:cNvSpPr txBox="1"/>
              <p:nvPr/>
            </p:nvSpPr>
            <p:spPr>
              <a:xfrm>
                <a:off x="828" y="7080"/>
                <a:ext cx="2275" cy="394"/>
              </a:xfrm>
              <a:prstGeom prst="rect">
                <a:avLst/>
              </a:prstGeom>
              <a:noFill/>
            </p:spPr>
            <p:txBody>
              <a:bodyPr wrap="square" rtlCol="0">
                <a:spAutoFit/>
              </a:bodyPr>
              <a:p>
                <a:pPr algn="ctr">
                  <a:lnSpc>
                    <a:spcPct val="120000"/>
                  </a:lnSpc>
                </a:pPr>
                <a:r>
                  <a:rPr lang="en-US" altLang="zh-CN" sz="1000" dirty="0">
                    <a:sym typeface="+mn-ea"/>
                  </a:rPr>
                  <a:t>Copy paste fonts. Choose the only option to retain text.</a:t>
                </a:r>
                <a:endParaRPr lang="zh-CN" altLang="en-US" sz="1000" b="1">
                  <a:solidFill>
                    <a:schemeClr val="tx1">
                      <a:lumMod val="75000"/>
                      <a:lumOff val="25000"/>
                    </a:schemeClr>
                  </a:solidFill>
                  <a:latin typeface=".萍方-简" panose="020B0100000000000000" charset="-122"/>
                  <a:ea typeface=".萍方-简" panose="020B0100000000000000" charset="-122"/>
                </a:endParaRPr>
              </a:p>
            </p:txBody>
          </p:sp>
        </p:grpSp>
        <p:grpSp>
          <p:nvGrpSpPr>
            <p:cNvPr id="129" name="组合 128"/>
            <p:cNvGrpSpPr/>
            <p:nvPr/>
          </p:nvGrpSpPr>
          <p:grpSpPr>
            <a:xfrm>
              <a:off x="11119" y="5884"/>
              <a:ext cx="2399" cy="1201"/>
              <a:chOff x="740" y="6484"/>
              <a:chExt cx="2399" cy="1201"/>
            </a:xfrm>
          </p:grpSpPr>
          <p:sp>
            <p:nvSpPr>
              <p:cNvPr id="130" name="文本框 129"/>
              <p:cNvSpPr txBox="1"/>
              <p:nvPr/>
            </p:nvSpPr>
            <p:spPr>
              <a:xfrm>
                <a:off x="740" y="6484"/>
                <a:ext cx="2369" cy="483"/>
              </a:xfrm>
              <a:prstGeom prst="rect">
                <a:avLst/>
              </a:prstGeom>
              <a:noFill/>
            </p:spPr>
            <p:txBody>
              <a:bodyPr wrap="square" rtlCol="0">
                <a:spAutoFit/>
              </a:bodyPr>
              <a:p>
                <a:r>
                  <a:rPr lang="en-US" altLang="zh-CN" sz="1400">
                    <a:solidFill>
                      <a:schemeClr val="tx1">
                        <a:lumMod val="75000"/>
                        <a:lumOff val="25000"/>
                      </a:schemeClr>
                    </a:solidFill>
                    <a:latin typeface=".萍方-简" panose="020B0100000000000000" charset="-122"/>
                    <a:ea typeface=".萍方-简" panose="020B0100000000000000" charset="-122"/>
                    <a:sym typeface="+mn-ea"/>
                  </a:rPr>
                  <a:t>TEXT</a:t>
                </a:r>
                <a:endParaRPr lang="zh-CN" altLang="en-US" sz="1400">
                  <a:solidFill>
                    <a:schemeClr val="tx1">
                      <a:lumMod val="75000"/>
                      <a:lumOff val="25000"/>
                    </a:schemeClr>
                  </a:solidFill>
                  <a:latin typeface=".萍方-简" panose="020B0100000000000000" charset="-122"/>
                  <a:ea typeface=".萍方-简" panose="020B0100000000000000" charset="-122"/>
                </a:endParaRPr>
              </a:p>
            </p:txBody>
          </p:sp>
          <p:sp>
            <p:nvSpPr>
              <p:cNvPr id="131" name="文本框 130"/>
              <p:cNvSpPr txBox="1"/>
              <p:nvPr/>
            </p:nvSpPr>
            <p:spPr>
              <a:xfrm>
                <a:off x="770" y="7327"/>
                <a:ext cx="2369" cy="358"/>
              </a:xfrm>
              <a:prstGeom prst="rect">
                <a:avLst/>
              </a:prstGeom>
              <a:noFill/>
            </p:spPr>
            <p:txBody>
              <a:bodyPr wrap="square" rtlCol="0">
                <a:spAutoFit/>
              </a:bodyPr>
              <a:p>
                <a:pPr algn="ctr">
                  <a:lnSpc>
                    <a:spcPct val="120000"/>
                  </a:lnSpc>
                </a:pPr>
                <a:r>
                  <a:rPr lang="en-US" altLang="zh-CN" sz="1000" dirty="0">
                    <a:sym typeface="+mn-ea"/>
                  </a:rPr>
                  <a:t>Copy paste fonts. Choose the only option to retain text.</a:t>
                </a:r>
                <a:endParaRPr lang="zh-CN" altLang="en-US" sz="1000" b="1">
                  <a:solidFill>
                    <a:schemeClr val="tx1">
                      <a:lumMod val="75000"/>
                      <a:lumOff val="25000"/>
                    </a:schemeClr>
                  </a:solidFill>
                  <a:latin typeface=".萍方-简" panose="020B0100000000000000" charset="-122"/>
                  <a:ea typeface=".萍方-简" panose="020B0100000000000000" charset="-122"/>
                </a:endParaRPr>
              </a:p>
            </p:txBody>
          </p:sp>
        </p:grpSp>
        <p:grpSp>
          <p:nvGrpSpPr>
            <p:cNvPr id="132" name="组合 131"/>
            <p:cNvGrpSpPr/>
            <p:nvPr/>
          </p:nvGrpSpPr>
          <p:grpSpPr>
            <a:xfrm>
              <a:off x="16474" y="5884"/>
              <a:ext cx="2369" cy="1175"/>
              <a:chOff x="740" y="6484"/>
              <a:chExt cx="2369" cy="1175"/>
            </a:xfrm>
          </p:grpSpPr>
          <p:sp>
            <p:nvSpPr>
              <p:cNvPr id="133" name="文本框 132"/>
              <p:cNvSpPr txBox="1"/>
              <p:nvPr/>
            </p:nvSpPr>
            <p:spPr>
              <a:xfrm>
                <a:off x="740" y="6484"/>
                <a:ext cx="2369" cy="483"/>
              </a:xfrm>
              <a:prstGeom prst="rect">
                <a:avLst/>
              </a:prstGeom>
              <a:noFill/>
            </p:spPr>
            <p:txBody>
              <a:bodyPr wrap="square" rtlCol="0">
                <a:spAutoFit/>
              </a:bodyPr>
              <a:p>
                <a:r>
                  <a:rPr lang="en-US" altLang="zh-CN" sz="1400">
                    <a:solidFill>
                      <a:schemeClr val="tx1">
                        <a:lumMod val="75000"/>
                        <a:lumOff val="25000"/>
                      </a:schemeClr>
                    </a:solidFill>
                    <a:latin typeface=".萍方-简" panose="020B0100000000000000" charset="-122"/>
                    <a:ea typeface=".萍方-简" panose="020B0100000000000000" charset="-122"/>
                    <a:sym typeface="+mn-ea"/>
                  </a:rPr>
                  <a:t>TEXT</a:t>
                </a:r>
                <a:endParaRPr lang="zh-CN" altLang="en-US" sz="1400">
                  <a:solidFill>
                    <a:schemeClr val="tx1">
                      <a:lumMod val="75000"/>
                      <a:lumOff val="25000"/>
                    </a:schemeClr>
                  </a:solidFill>
                  <a:latin typeface=".萍方-简" panose="020B0100000000000000" charset="-122"/>
                  <a:ea typeface=".萍方-简" panose="020B0100000000000000" charset="-122"/>
                </a:endParaRPr>
              </a:p>
            </p:txBody>
          </p:sp>
          <p:sp>
            <p:nvSpPr>
              <p:cNvPr id="134" name="文本框 133"/>
              <p:cNvSpPr txBox="1"/>
              <p:nvPr/>
            </p:nvSpPr>
            <p:spPr>
              <a:xfrm>
                <a:off x="740" y="7306"/>
                <a:ext cx="2299" cy="353"/>
              </a:xfrm>
              <a:prstGeom prst="rect">
                <a:avLst/>
              </a:prstGeom>
              <a:noFill/>
            </p:spPr>
            <p:txBody>
              <a:bodyPr wrap="square" rtlCol="0">
                <a:spAutoFit/>
              </a:bodyPr>
              <a:p>
                <a:pPr algn="ctr">
                  <a:lnSpc>
                    <a:spcPct val="120000"/>
                  </a:lnSpc>
                </a:pPr>
                <a:r>
                  <a:rPr lang="en-US" altLang="zh-CN" sz="1000" dirty="0">
                    <a:sym typeface="+mn-ea"/>
                  </a:rPr>
                  <a:t>Copy paste fonts. Choose the only option to retain text.</a:t>
                </a:r>
                <a:endParaRPr lang="zh-CN" altLang="en-US" sz="1000" b="1">
                  <a:solidFill>
                    <a:schemeClr val="tx1">
                      <a:lumMod val="75000"/>
                      <a:lumOff val="25000"/>
                    </a:schemeClr>
                  </a:solidFill>
                  <a:latin typeface=".萍方-简" panose="020B0100000000000000" charset="-122"/>
                  <a:ea typeface=".萍方-简" panose="020B0100000000000000" charset="-122"/>
                </a:endParaRPr>
              </a:p>
            </p:txBody>
          </p:sp>
        </p:grpSp>
        <p:grpSp>
          <p:nvGrpSpPr>
            <p:cNvPr id="136" name="组合 135"/>
            <p:cNvGrpSpPr/>
            <p:nvPr/>
          </p:nvGrpSpPr>
          <p:grpSpPr>
            <a:xfrm>
              <a:off x="13705" y="5884"/>
              <a:ext cx="2668" cy="888"/>
              <a:chOff x="628" y="6484"/>
              <a:chExt cx="2668" cy="888"/>
            </a:xfrm>
          </p:grpSpPr>
          <p:sp>
            <p:nvSpPr>
              <p:cNvPr id="137" name="文本框 136"/>
              <p:cNvSpPr txBox="1"/>
              <p:nvPr/>
            </p:nvSpPr>
            <p:spPr>
              <a:xfrm>
                <a:off x="628" y="6484"/>
                <a:ext cx="2668" cy="483"/>
              </a:xfrm>
              <a:prstGeom prst="rect">
                <a:avLst/>
              </a:prstGeom>
              <a:noFill/>
            </p:spPr>
            <p:txBody>
              <a:bodyPr wrap="square" rtlCol="0">
                <a:spAutoFit/>
              </a:bodyPr>
              <a:p>
                <a:r>
                  <a:rPr lang="en-US" altLang="zh-CN" sz="1400">
                    <a:solidFill>
                      <a:schemeClr val="tx1">
                        <a:lumMod val="75000"/>
                        <a:lumOff val="25000"/>
                      </a:schemeClr>
                    </a:solidFill>
                    <a:latin typeface=".萍方-简" panose="020B0100000000000000" charset="-122"/>
                    <a:ea typeface=".萍方-简" panose="020B0100000000000000" charset="-122"/>
                    <a:sym typeface="+mn-ea"/>
                  </a:rPr>
                  <a:t>TEXT</a:t>
                </a:r>
                <a:endParaRPr lang="zh-CN" altLang="en-US" sz="1400">
                  <a:solidFill>
                    <a:schemeClr val="tx1">
                      <a:lumMod val="75000"/>
                      <a:lumOff val="25000"/>
                    </a:schemeClr>
                  </a:solidFill>
                  <a:latin typeface=".萍方-简" panose="020B0100000000000000" charset="-122"/>
                  <a:ea typeface=".萍方-简" panose="020B0100000000000000" charset="-122"/>
                </a:endParaRPr>
              </a:p>
            </p:txBody>
          </p:sp>
          <p:sp>
            <p:nvSpPr>
              <p:cNvPr id="138" name="文本框 137"/>
              <p:cNvSpPr txBox="1"/>
              <p:nvPr/>
            </p:nvSpPr>
            <p:spPr>
              <a:xfrm>
                <a:off x="739" y="7080"/>
                <a:ext cx="2325" cy="292"/>
              </a:xfrm>
              <a:prstGeom prst="rect">
                <a:avLst/>
              </a:prstGeom>
              <a:noFill/>
            </p:spPr>
            <p:txBody>
              <a:bodyPr wrap="square" rtlCol="0">
                <a:spAutoFit/>
              </a:bodyPr>
              <a:p>
                <a:pPr algn="ctr">
                  <a:lnSpc>
                    <a:spcPct val="120000"/>
                  </a:lnSpc>
                </a:pPr>
                <a:r>
                  <a:rPr lang="en-US" altLang="zh-CN" sz="1000" dirty="0">
                    <a:sym typeface="+mn-ea"/>
                  </a:rPr>
                  <a:t>Copy paste fonts. Choose the only option to retain text.</a:t>
                </a:r>
                <a:endParaRPr lang="zh-CN" altLang="en-US" sz="1000" b="1">
                  <a:solidFill>
                    <a:schemeClr val="tx1">
                      <a:lumMod val="75000"/>
                      <a:lumOff val="25000"/>
                    </a:schemeClr>
                  </a:solidFill>
                  <a:latin typeface=".萍方-简" panose="020B0100000000000000" charset="-122"/>
                  <a:ea typeface=".萍方-简" panose="020B0100000000000000" charset="-122"/>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rcRect l="5048" t="15264" r="-109" b="13177"/>
          <a:stretch>
            <a:fillRect/>
          </a:stretch>
        </p:blipFill>
        <p:spPr>
          <a:xfrm>
            <a:off x="4411980" y="-19050"/>
            <a:ext cx="9624695" cy="6876415"/>
          </a:xfrm>
          <a:prstGeom prst="rect">
            <a:avLst/>
          </a:prstGeom>
        </p:spPr>
      </p:pic>
      <p:pic>
        <p:nvPicPr>
          <p:cNvPr id="8" name="图片 7"/>
          <p:cNvPicPr>
            <a:picLocks noChangeAspect="1"/>
          </p:cNvPicPr>
          <p:nvPr>
            <p:custDataLst>
              <p:tags r:id="rId3"/>
            </p:custDataLst>
          </p:nvPr>
        </p:nvPicPr>
        <p:blipFill>
          <a:blip r:embed="rId4"/>
          <a:srcRect t="32495" r="-108"/>
          <a:stretch>
            <a:fillRect/>
          </a:stretch>
        </p:blipFill>
        <p:spPr>
          <a:xfrm>
            <a:off x="10220325" y="-10160"/>
            <a:ext cx="1773555" cy="1176655"/>
          </a:xfrm>
          <a:prstGeom prst="rect">
            <a:avLst/>
          </a:prstGeom>
        </p:spPr>
      </p:pic>
      <p:pic>
        <p:nvPicPr>
          <p:cNvPr id="7" name="图片 6"/>
          <p:cNvPicPr>
            <a:picLocks noChangeAspect="1"/>
          </p:cNvPicPr>
          <p:nvPr>
            <p:custDataLst>
              <p:tags r:id="rId5"/>
            </p:custDataLst>
          </p:nvPr>
        </p:nvPicPr>
        <p:blipFill>
          <a:blip r:embed="rId2"/>
          <a:srcRect l="4923" t="7784" r="-109" b="11181"/>
          <a:stretch>
            <a:fillRect/>
          </a:stretch>
        </p:blipFill>
        <p:spPr>
          <a:xfrm>
            <a:off x="488950" y="0"/>
            <a:ext cx="8286750" cy="6861810"/>
          </a:xfrm>
          <a:prstGeom prst="rect">
            <a:avLst/>
          </a:prstGeom>
        </p:spPr>
      </p:pic>
      <p:sp>
        <p:nvSpPr>
          <p:cNvPr id="12" name="矩形 11"/>
          <p:cNvSpPr/>
          <p:nvPr userDrawn="1"/>
        </p:nvSpPr>
        <p:spPr>
          <a:xfrm>
            <a:off x="670560" y="1028700"/>
            <a:ext cx="10850563" cy="5108575"/>
          </a:xfrm>
          <a:prstGeom prst="rect">
            <a:avLst/>
          </a:prstGeom>
          <a:solidFill>
            <a:schemeClr val="bg1"/>
          </a:solidFill>
          <a:ln>
            <a:noFill/>
          </a:ln>
          <a:effectLst>
            <a:outerShdw blurRad="457200" sx="102000" sy="102000" algn="ctr" rotWithShape="0">
              <a:schemeClr val="tx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标题 13"/>
          <p:cNvSpPr>
            <a:spLocks noGrp="1"/>
          </p:cNvSpPr>
          <p:nvPr>
            <p:ph type="title"/>
          </p:nvPr>
        </p:nvSpPr>
        <p:spPr>
          <a:xfrm>
            <a:off x="5127625" y="2549525"/>
            <a:ext cx="3872230" cy="1376045"/>
          </a:xfrm>
        </p:spPr>
        <p:txBody>
          <a:bodyPr>
            <a:normAutofit/>
          </a:bodyPr>
          <a:p>
            <a:pPr algn="dist" fontAlgn="auto"/>
            <a:r>
              <a:rPr lang="zh-CN" altLang="en-US" dirty="0">
                <a:solidFill>
                  <a:schemeClr val="tx1">
                    <a:lumMod val="75000"/>
                    <a:lumOff val="25000"/>
                  </a:schemeClr>
                </a:solidFill>
                <a:latin typeface=".萍方-简" panose="020B0100000000000000" charset="-122"/>
                <a:ea typeface=".萍方-简" panose="020B0100000000000000" charset="-122"/>
              </a:rPr>
              <a:t>文字介绍</a:t>
            </a:r>
            <a:endParaRPr lang="zh-CN" altLang="en-US" dirty="0">
              <a:solidFill>
                <a:schemeClr val="tx1">
                  <a:lumMod val="75000"/>
                  <a:lumOff val="25000"/>
                </a:schemeClr>
              </a:solidFill>
              <a:latin typeface=".萍方-简" panose="020B0100000000000000" charset="-122"/>
              <a:ea typeface=".萍方-简" panose="020B0100000000000000" charset="-122"/>
            </a:endParaRPr>
          </a:p>
        </p:txBody>
      </p:sp>
      <p:sp>
        <p:nvSpPr>
          <p:cNvPr id="15" name="文本占位符 14"/>
          <p:cNvSpPr>
            <a:spLocks noGrp="1"/>
          </p:cNvSpPr>
          <p:nvPr>
            <p:ph type="body" idx="1"/>
          </p:nvPr>
        </p:nvSpPr>
        <p:spPr>
          <a:xfrm>
            <a:off x="5165725" y="3696335"/>
            <a:ext cx="2541270" cy="508000"/>
          </a:xfrm>
        </p:spPr>
        <p:txBody>
          <a:bodyPr/>
          <a:p>
            <a:pPr algn="dist" fontAlgn="auto">
              <a:lnSpc>
                <a:spcPct val="130000"/>
              </a:lnSpc>
            </a:pPr>
            <a:r>
              <a:rPr lang="en-US" altLang="zh-CN" sz="2000" dirty="0">
                <a:solidFill>
                  <a:schemeClr val="bg2">
                    <a:lumMod val="90000"/>
                  </a:schemeClr>
                </a:solidFill>
                <a:latin typeface=".萍方-简" panose="020B0100000000000000" charset="-122"/>
                <a:ea typeface=".萍方-简" panose="020B0100000000000000" charset="-122"/>
                <a:sym typeface="+mn-ea"/>
              </a:rPr>
              <a:t>TEXT TEXT TEXT</a:t>
            </a:r>
            <a:endParaRPr lang="en-US" altLang="zh-CN" sz="2000" dirty="0">
              <a:solidFill>
                <a:schemeClr val="bg2">
                  <a:lumMod val="90000"/>
                </a:schemeClr>
              </a:solidFill>
              <a:latin typeface=".萍方-简" panose="020B0100000000000000" charset="-122"/>
              <a:ea typeface=".萍方-简" panose="020B0100000000000000" charset="-122"/>
              <a:sym typeface="+mn-ea"/>
            </a:endParaRPr>
          </a:p>
        </p:txBody>
      </p:sp>
      <p:sp>
        <p:nvSpPr>
          <p:cNvPr id="17" name="矩形 16"/>
          <p:cNvSpPr/>
          <p:nvPr/>
        </p:nvSpPr>
        <p:spPr>
          <a:xfrm>
            <a:off x="-621665" y="-737870"/>
            <a:ext cx="2031365" cy="737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361690" y="2910840"/>
            <a:ext cx="1627505" cy="1014730"/>
          </a:xfrm>
          <a:prstGeom prst="rect">
            <a:avLst/>
          </a:prstGeom>
          <a:noFill/>
        </p:spPr>
        <p:txBody>
          <a:bodyPr wrap="square" rtlCol="0">
            <a:spAutoFit/>
          </a:bodyPr>
          <a:p>
            <a:r>
              <a:rPr lang="en-US" altLang="zh-CN" sz="6000">
                <a:solidFill>
                  <a:srgbClr val="E75D39"/>
                </a:solidFill>
                <a:latin typeface=".萍方-简" panose="020B0100000000000000" charset="-122"/>
                <a:ea typeface=".萍方-简" panose="020B0100000000000000" charset="-122"/>
              </a:rPr>
              <a:t>/03</a:t>
            </a:r>
            <a:endParaRPr lang="en-US" altLang="zh-CN" sz="6000">
              <a:solidFill>
                <a:srgbClr val="E75D39"/>
              </a:solidFill>
              <a:latin typeface=".萍方-简" panose="020B0100000000000000" charset="-122"/>
              <a:ea typeface=".萍方-简" panose="020B0100000000000000" charset="-122"/>
            </a:endParaRPr>
          </a:p>
        </p:txBody>
      </p:sp>
      <p:pic>
        <p:nvPicPr>
          <p:cNvPr id="5" name="图片 4"/>
          <p:cNvPicPr>
            <a:picLocks noChangeAspect="1"/>
          </p:cNvPicPr>
          <p:nvPr>
            <p:custDataLst>
              <p:tags r:id="rId6"/>
            </p:custDataLst>
          </p:nvPr>
        </p:nvPicPr>
        <p:blipFill>
          <a:blip r:embed="rId4"/>
          <a:srcRect l="35878" t="4480" r="-30897" b="-2769"/>
          <a:stretch>
            <a:fillRect/>
          </a:stretch>
        </p:blipFill>
        <p:spPr>
          <a:xfrm>
            <a:off x="-10160" y="5144135"/>
            <a:ext cx="1683385" cy="1713230"/>
          </a:xfrm>
          <a:prstGeom prst="rect">
            <a:avLst/>
          </a:prstGeom>
        </p:spPr>
      </p:pic>
    </p:spTree>
  </p:cSld>
  <p:clrMapOvr>
    <a:masterClrMapping/>
  </p:clrMapOvr>
</p:sld>
</file>

<file path=ppt/tags/tag1.xml><?xml version="1.0" encoding="utf-8"?>
<p:tagLst xmlns:p="http://schemas.openxmlformats.org/presentationml/2006/main">
  <p:tag name="ISLIDE.DIAGRAM" val="d695eabe-e7e0-4a7a-aefc-ee082644e9e4"/>
</p:tagLst>
</file>

<file path=ppt/tags/tag10.xml><?xml version="1.0" encoding="utf-8"?>
<p:tagLst xmlns:p="http://schemas.openxmlformats.org/presentationml/2006/main">
  <p:tag name="KSO_WM_UNIT_PLACING_PICTURE_USER_VIEWPORT" val="{&quot;height&quot;:1853,&quot;width&quot;:2793}"/>
</p:tagLst>
</file>

<file path=ppt/tags/tag11.xml><?xml version="1.0" encoding="utf-8"?>
<p:tagLst xmlns:p="http://schemas.openxmlformats.org/presentationml/2006/main">
  <p:tag name="ISLIDE.DIAGRAM" val="c894fd13-772e-4be3-afab-27d865416d73"/>
</p:tagLst>
</file>

<file path=ppt/tags/tag12.xml><?xml version="1.0" encoding="utf-8"?>
<p:tagLst xmlns:p="http://schemas.openxmlformats.org/presentationml/2006/main">
  <p:tag name="KSO_WM_UNIT_PLACING_PICTURE_USER_VIEWPORT" val="{&quot;height&quot;:10829,&quot;width&quot;:15157}"/>
</p:tagLst>
</file>

<file path=ppt/tags/tag13.xml><?xml version="1.0" encoding="utf-8"?>
<p:tagLst xmlns:p="http://schemas.openxmlformats.org/presentationml/2006/main">
  <p:tag name="KSO_WM_UNIT_PLACING_PICTURE_USER_VIEWPORT" val="{&quot;height&quot;:1853,&quot;width&quot;:2793}"/>
</p:tagLst>
</file>

<file path=ppt/tags/tag14.xml><?xml version="1.0" encoding="utf-8"?>
<p:tagLst xmlns:p="http://schemas.openxmlformats.org/presentationml/2006/main">
  <p:tag name="KSO_WM_UNIT_PLACING_PICTURE_USER_VIEWPORT" val="{&quot;height&quot;:10806,&quot;width&quot;:13050}"/>
</p:tagLst>
</file>

<file path=ppt/tags/tag15.xml><?xml version="1.0" encoding="utf-8"?>
<p:tagLst xmlns:p="http://schemas.openxmlformats.org/presentationml/2006/main">
  <p:tag name="KSO_WM_UNIT_PLACING_PICTURE_USER_VIEWPORT" val="{&quot;height&quot;:1853,&quot;width&quot;:2793}"/>
</p:tagLst>
</file>

<file path=ppt/tags/tag16.xml><?xml version="1.0" encoding="utf-8"?>
<p:tagLst xmlns:p="http://schemas.openxmlformats.org/presentationml/2006/main">
  <p:tag name="ISLIDE.DIAGRAM" val="eaae9aac-3b96-4263-814d-e1da316c16fd"/>
</p:tagLst>
</file>

<file path=ppt/tags/tag17.xml><?xml version="1.0" encoding="utf-8"?>
<p:tagLst xmlns:p="http://schemas.openxmlformats.org/presentationml/2006/main">
  <p:tag name="KSO_WM_UNIT_PLACING_PICTURE_USER_VIEWPORT" val="{&quot;height&quot;:10829,&quot;width&quot;:15157}"/>
</p:tagLst>
</file>

<file path=ppt/tags/tag18.xml><?xml version="1.0" encoding="utf-8"?>
<p:tagLst xmlns:p="http://schemas.openxmlformats.org/presentationml/2006/main">
  <p:tag name="KSO_WM_UNIT_PLACING_PICTURE_USER_VIEWPORT" val="{&quot;height&quot;:1853,&quot;width&quot;:2793}"/>
</p:tagLst>
</file>

<file path=ppt/tags/tag19.xml><?xml version="1.0" encoding="utf-8"?>
<p:tagLst xmlns:p="http://schemas.openxmlformats.org/presentationml/2006/main">
  <p:tag name="KSO_WM_UNIT_PLACING_PICTURE_USER_VIEWPORT" val="{&quot;height&quot;:10806,&quot;width&quot;:13050}"/>
</p:tagLst>
</file>

<file path=ppt/tags/tag2.xml><?xml version="1.0" encoding="utf-8"?>
<p:tagLst xmlns:p="http://schemas.openxmlformats.org/presentationml/2006/main">
  <p:tag name="KSO_WM_UNIT_PLACING_PICTURE_USER_VIEWPORT" val="{&quot;height&quot;:10829,&quot;width&quot;:15157}"/>
</p:tagLst>
</file>

<file path=ppt/tags/tag20.xml><?xml version="1.0" encoding="utf-8"?>
<p:tagLst xmlns:p="http://schemas.openxmlformats.org/presentationml/2006/main">
  <p:tag name="KSO_WM_UNIT_PLACING_PICTURE_USER_VIEWPORT" val="{&quot;height&quot;:1853,&quot;width&quot;:2793}"/>
</p:tagLst>
</file>

<file path=ppt/tags/tag21.xml><?xml version="1.0" encoding="utf-8"?>
<p:tagLst xmlns:p="http://schemas.openxmlformats.org/presentationml/2006/main">
  <p:tag name="ISLIDE.DIAGRAM" val="6b724148-1469-474b-af26-c2bcadae53f8"/>
</p:tagLst>
</file>

<file path=ppt/tags/tag22.xml><?xml version="1.0" encoding="utf-8"?>
<p:tagLst xmlns:p="http://schemas.openxmlformats.org/presentationml/2006/main">
  <p:tag name="ISLIDE.DIAGRAM" val="89d3f7f9-396d-464c-bc52-1a38af648109"/>
</p:tagLst>
</file>

<file path=ppt/tags/tag3.xml><?xml version="1.0" encoding="utf-8"?>
<p:tagLst xmlns:p="http://schemas.openxmlformats.org/presentationml/2006/main">
  <p:tag name="KSO_WM_UNIT_PLACING_PICTURE_USER_VIEWPORT" val="{&quot;height&quot;:1853,&quot;width&quot;:2793}"/>
</p:tagLst>
</file>

<file path=ppt/tags/tag4.xml><?xml version="1.0" encoding="utf-8"?>
<p:tagLst xmlns:p="http://schemas.openxmlformats.org/presentationml/2006/main">
  <p:tag name="KSO_WM_UNIT_PLACING_PICTURE_USER_VIEWPORT" val="{&quot;height&quot;:10806,&quot;width&quot;:13050}"/>
</p:tagLst>
</file>

<file path=ppt/tags/tag5.xml><?xml version="1.0" encoding="utf-8"?>
<p:tagLst xmlns:p="http://schemas.openxmlformats.org/presentationml/2006/main">
  <p:tag name="KSO_WM_UNIT_PLACING_PICTURE_USER_VIEWPORT" val="{&quot;height&quot;:1853,&quot;width&quot;:2793}"/>
</p:tagLst>
</file>

<file path=ppt/tags/tag6.xml><?xml version="1.0" encoding="utf-8"?>
<p:tagLst xmlns:p="http://schemas.openxmlformats.org/presentationml/2006/main">
  <p:tag name="ISLIDE.DIAGRAM" val="428d0ba1-9b27-4201-832a-3bac5aaf4825"/>
</p:tagLst>
</file>

<file path=ppt/tags/tag7.xml><?xml version="1.0" encoding="utf-8"?>
<p:tagLst xmlns:p="http://schemas.openxmlformats.org/presentationml/2006/main">
  <p:tag name="KSO_WM_UNIT_PLACING_PICTURE_USER_VIEWPORT" val="{&quot;height&quot;:10829,&quot;width&quot;:15157}"/>
</p:tagLst>
</file>

<file path=ppt/tags/tag8.xml><?xml version="1.0" encoding="utf-8"?>
<p:tagLst xmlns:p="http://schemas.openxmlformats.org/presentationml/2006/main">
  <p:tag name="KSO_WM_UNIT_PLACING_PICTURE_USER_VIEWPORT" val="{&quot;height&quot;:1853,&quot;width&quot;:2793}"/>
</p:tagLst>
</file>

<file path=ppt/tags/tag9.xml><?xml version="1.0" encoding="utf-8"?>
<p:tagLst xmlns:p="http://schemas.openxmlformats.org/presentationml/2006/main">
  <p:tag name="KSO_WM_UNIT_PLACING_PICTURE_USER_VIEWPORT" val="{&quot;height&quot;:10806,&quot;width&quot;:1305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lumMod val="5000"/>
                <a:lumOff val="95000"/>
              </a:schemeClr>
            </a:gs>
            <a:gs pos="63000">
              <a:schemeClr val="accent2"/>
            </a:gs>
            <a:gs pos="100000">
              <a:srgbClr val="DD592E"/>
            </a:gs>
          </a:gsLst>
          <a:lin ang="3600000" scaled="0"/>
        </a:gradFill>
        <a:ln w="25400">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lang="zh-CN" altLang="en-US" b="1">
            <a:latin typeface=".萍方-简" panose="020B0100000000000000" charset="-122"/>
            <a:ea typeface=".萍方-简" panose="020B0100000000000000"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1578</Words>
  <Application>WPS Presentation</Application>
  <PresentationFormat>宽屏</PresentationFormat>
  <Paragraphs>220</Paragraphs>
  <Slides>14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Arial</vt:lpstr>
      <vt:lpstr>SimSun</vt:lpstr>
      <vt:lpstr>Wingdings</vt:lpstr>
      <vt:lpstr>.萍方-简</vt:lpstr>
      <vt:lpstr>冬青黑体简体中文</vt:lpstr>
      <vt:lpstr>Calibri</vt:lpstr>
      <vt:lpstr>Arial Rounded MT Bold</vt:lpstr>
      <vt:lpstr>微软雅黑</vt:lpstr>
      <vt:lpstr>Times New Roman</vt:lpstr>
      <vt:lpstr>Wingdings</vt:lpstr>
      <vt:lpstr>Helvetica Neue</vt:lpstr>
      <vt:lpstr>汉仪旗黑</vt:lpstr>
      <vt:lpstr>Arial Unicode MS</vt:lpstr>
      <vt:lpstr>宋体-简</vt:lpstr>
      <vt:lpstr>Office 主题</vt:lpstr>
      <vt:lpstr>PowerPoint 演示文稿</vt:lpstr>
      <vt:lpstr>PowerPoint 演示文稿</vt:lpstr>
      <vt:lpstr>文字介绍</vt:lpstr>
      <vt:lpstr>PowerPoint 演示文稿</vt:lpstr>
      <vt:lpstr>PowerPoint 演示文稿</vt:lpstr>
      <vt:lpstr>文字介绍</vt:lpstr>
      <vt:lpstr>PowerPoint 演示文稿</vt:lpstr>
      <vt:lpstr>PowerPoint 演示文稿</vt:lpstr>
      <vt:lpstr>文字介绍</vt:lpstr>
      <vt:lpstr>PowerPoint 演示文稿</vt:lpstr>
      <vt:lpstr>文字介绍</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chancetop</dc:creator>
  <cp:lastModifiedBy>yannilan</cp:lastModifiedBy>
  <cp:revision>75</cp:revision>
  <dcterms:created xsi:type="dcterms:W3CDTF">2023-09-25T02:49:24Z</dcterms:created>
  <dcterms:modified xsi:type="dcterms:W3CDTF">2023-09-25T02:49:24Z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B895772237134C89BB591B230F60969C</vt:lpwstr>
  </property>
  <property fmtid="{D5CDD505-2E9C-101B-9397-08002B2CF9AE}" pid="3" name="KSOProductBuildVer">
    <vt:lpwstr>1033-3.2.0.6442</vt:lpwstr>
  </property>
</Properties>
</file>